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0" r:id="rId2"/>
    <p:sldId id="305" r:id="rId3"/>
    <p:sldId id="306" r:id="rId4"/>
    <p:sldId id="308" r:id="rId5"/>
    <p:sldId id="309" r:id="rId6"/>
    <p:sldId id="310" r:id="rId7"/>
    <p:sldId id="312" r:id="rId8"/>
    <p:sldId id="313" r:id="rId9"/>
    <p:sldId id="285" r:id="rId10"/>
    <p:sldId id="287" r:id="rId11"/>
    <p:sldId id="286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3" r:id="rId27"/>
    <p:sldId id="304" r:id="rId2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429" autoAdjust="0"/>
  </p:normalViewPr>
  <p:slideViewPr>
    <p:cSldViewPr snapToGrid="0">
      <p:cViewPr varScale="1">
        <p:scale>
          <a:sx n="84" d="100"/>
          <a:sy n="84" d="100"/>
        </p:scale>
        <p:origin x="60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Financijske%20institucije\Ankete%20Sanja%202016-02-0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r-HR" dirty="0"/>
              <a:t>Prosječne ocjene </a:t>
            </a:r>
            <a:r>
              <a:rPr lang="hr-HR" dirty="0" smtClean="0"/>
              <a:t>financijskih</a:t>
            </a:r>
            <a:r>
              <a:rPr lang="hr-HR" baseline="0" dirty="0" smtClean="0"/>
              <a:t> institucija</a:t>
            </a:r>
            <a:endParaRPr lang="hr-HR" dirty="0"/>
          </a:p>
        </c:rich>
      </c:tx>
      <c:layout>
        <c:manualLayout>
          <c:xMode val="edge"/>
          <c:yMode val="edge"/>
          <c:x val="0.28653746284653547"/>
          <c:y val="0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bg2">
            <a:lumMod val="90000"/>
          </a:schemeClr>
        </a:solidFill>
      </c:spPr>
    </c:sideWall>
    <c:backWall>
      <c:thickness val="0"/>
      <c:spPr>
        <a:solidFill>
          <a:schemeClr val="bg2">
            <a:lumMod val="90000"/>
          </a:schemeClr>
        </a:solidFill>
      </c:spPr>
    </c:backWall>
    <c:plotArea>
      <c:layout>
        <c:manualLayout>
          <c:layoutTarget val="inner"/>
          <c:xMode val="edge"/>
          <c:yMode val="edge"/>
          <c:x val="3.8464700758326094E-2"/>
          <c:y val="7.7842045355739797E-2"/>
          <c:w val="0.92693730603765723"/>
          <c:h val="0.80797667791733541"/>
        </c:manualLayout>
      </c:layout>
      <c:bar3DChart>
        <c:barDir val="col"/>
        <c:grouping val="clustered"/>
        <c:varyColors val="0"/>
        <c:ser>
          <c:idx val="0"/>
          <c:order val="0"/>
          <c:tx>
            <c:v>Banke</c:v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A76-4E61-85F0-6F781019FABD}"/>
              </c:ext>
            </c:extLst>
          </c:dPt>
          <c:dLbls>
            <c:dLbl>
              <c:idx val="0"/>
              <c:layout>
                <c:manualLayout>
                  <c:x val="1.5173067804646752E-2"/>
                  <c:y val="-1.873915569960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A76-4E61-85F0-6F781019FAB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2.9</c:v>
              </c:pt>
            </c:numLit>
          </c:val>
          <c:extLst>
            <c:ext xmlns:c16="http://schemas.microsoft.com/office/drawing/2014/chart" uri="{C3380CC4-5D6E-409C-BE32-E72D297353CC}">
              <c16:uniqueId val="{00000002-FA76-4E61-85F0-6F781019FABD}"/>
            </c:ext>
          </c:extLst>
        </c:ser>
        <c:ser>
          <c:idx val="1"/>
          <c:order val="1"/>
          <c:tx>
            <c:v>Osiguravajuća društva</c:v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FA76-4E61-85F0-6F781019FABD}"/>
              </c:ext>
            </c:extLst>
          </c:dPt>
          <c:dLbls>
            <c:dLbl>
              <c:idx val="0"/>
              <c:layout>
                <c:manualLayout>
                  <c:x val="1.7069701280227598E-2"/>
                  <c:y val="-6.4966055293656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A76-4E61-85F0-6F781019FA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3</c:v>
              </c:pt>
            </c:numLit>
          </c:val>
          <c:extLst>
            <c:ext xmlns:c16="http://schemas.microsoft.com/office/drawing/2014/chart" uri="{C3380CC4-5D6E-409C-BE32-E72D297353CC}">
              <c16:uniqueId val="{00000005-FA76-4E61-85F0-6F781019FABD}"/>
            </c:ext>
          </c:extLst>
        </c:ser>
        <c:ser>
          <c:idx val="2"/>
          <c:order val="2"/>
          <c:tx>
            <c:v>Leasing društva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276434329065908E-2"/>
                  <c:y val="-1.1994004886376405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A76-4E61-85F0-6F781019FAB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2.9</c:v>
              </c:pt>
            </c:numLit>
          </c:val>
          <c:extLst>
            <c:ext xmlns:c16="http://schemas.microsoft.com/office/drawing/2014/chart" uri="{C3380CC4-5D6E-409C-BE32-E72D297353CC}">
              <c16:uniqueId val="{00000007-FA76-4E61-85F0-6F781019FABD}"/>
            </c:ext>
          </c:extLst>
        </c:ser>
        <c:ser>
          <c:idx val="3"/>
          <c:order val="3"/>
          <c:tx>
            <c:v>Investicijski fondovi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276434329065839E-2"/>
                  <c:y val="-1.9489305064492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A76-4E61-85F0-6F781019FA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2.8</c:v>
              </c:pt>
            </c:numLit>
          </c:val>
          <c:extLst>
            <c:ext xmlns:c16="http://schemas.microsoft.com/office/drawing/2014/chart" uri="{C3380CC4-5D6E-409C-BE32-E72D297353CC}">
              <c16:uniqueId val="{00000009-FA76-4E61-85F0-6F781019FABD}"/>
            </c:ext>
          </c:extLst>
        </c:ser>
        <c:ser>
          <c:idx val="4"/>
          <c:order val="4"/>
          <c:tx>
            <c:v>Faktoring društva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5865339023234455E-3"/>
                  <c:y val="-1.9489049302691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A76-4E61-85F0-6F781019FABD}"/>
                </c:ext>
              </c:extLst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2.8</c:v>
              </c:pt>
            </c:numLit>
          </c:val>
          <c:extLst>
            <c:ext xmlns:c16="http://schemas.microsoft.com/office/drawing/2014/chart" uri="{C3380CC4-5D6E-409C-BE32-E72D297353CC}">
              <c16:uniqueId val="{0000000B-FA76-4E61-85F0-6F781019F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0478208"/>
        <c:axId val="20479296"/>
        <c:axId val="0"/>
      </c:bar3DChart>
      <c:catAx>
        <c:axId val="20478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79296"/>
        <c:crosses val="autoZero"/>
        <c:auto val="1"/>
        <c:lblAlgn val="ctr"/>
        <c:lblOffset val="100"/>
        <c:noMultiLvlLbl val="0"/>
      </c:catAx>
      <c:valAx>
        <c:axId val="204792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7820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1.1485697227419676E-2"/>
          <c:y val="0.86170755739070348"/>
          <c:w val="0.96885159136494536"/>
          <c:h val="0.12674724084159808"/>
        </c:manualLayout>
      </c:layout>
      <c:overlay val="0"/>
      <c:spPr>
        <a:solidFill>
          <a:schemeClr val="bg2">
            <a:lumMod val="90000"/>
          </a:schemeClr>
        </a:solidFill>
      </c:spPr>
    </c:legend>
    <c:plotVisOnly val="1"/>
    <c:dispBlanksAs val="gap"/>
    <c:showDLblsOverMax val="0"/>
  </c:chart>
  <c:spPr>
    <a:solidFill>
      <a:schemeClr val="bg2">
        <a:alpha val="99000"/>
      </a:schemeClr>
    </a:solidFill>
  </c:spPr>
  <c:txPr>
    <a:bodyPr/>
    <a:lstStyle/>
    <a:p>
      <a:pPr>
        <a:defRPr sz="1200"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58936263750657"/>
          <c:y val="0.19497903035582329"/>
          <c:w val="0.6347269058792987"/>
          <c:h val="0.81960679443371465"/>
        </c:manualLayout>
      </c:layout>
      <c:pieChart>
        <c:varyColors val="1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073-4697-BC42-2AFF15C044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073-4697-BC42-2AFF15C044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073-4697-BC42-2AFF15C044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D073-4697-BC42-2AFF15C04442}"/>
              </c:ext>
            </c:extLst>
          </c:dPt>
          <c:dLbls>
            <c:dLbl>
              <c:idx val="0"/>
              <c:layout>
                <c:manualLayout>
                  <c:x val="-0.1373810217249907"/>
                  <c:y val="0.1431485927359089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r>
                      <a:rPr lang="en-US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Zgrade
20%</a:t>
                    </a:r>
                    <a:endParaRPr lang="en-US" b="1" dirty="0">
                      <a:solidFill>
                        <a:srgbClr val="DCE3F0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73-4697-BC42-2AFF15C04442}"/>
                </c:ext>
              </c:extLst>
            </c:dLbl>
            <c:dLbl>
              <c:idx val="1"/>
              <c:layout>
                <c:manualLayout>
                  <c:x val="-0.18391917515122205"/>
                  <c:y val="-5.772714083178738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r>
                      <a:rPr lang="en-US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S</a:t>
                    </a:r>
                    <a:r>
                      <a:rPr lang="en-US" b="1" dirty="0" err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trojevi</a:t>
                    </a:r>
                    <a:r>
                      <a:rPr lang="en-US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
20%</a:t>
                    </a:r>
                    <a:endParaRPr lang="en-US" b="1" dirty="0">
                      <a:solidFill>
                        <a:srgbClr val="DCE3F0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73-4697-BC42-2AFF15C04442}"/>
                </c:ext>
              </c:extLst>
            </c:dLbl>
            <c:dLbl>
              <c:idx val="2"/>
              <c:layout>
                <c:manualLayout>
                  <c:x val="-8.0209121066045039E-2"/>
                  <c:y val="-0.11830425938939526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r>
                      <a:rPr lang="en-US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Za</a:t>
                    </a:r>
                    <a:r>
                      <a:rPr lang="en-US" b="1" dirty="0" err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lihe</a:t>
                    </a:r>
                    <a:r>
                      <a:rPr lang="en-US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
10%</a:t>
                    </a:r>
                    <a:endParaRPr lang="en-US" b="1" dirty="0">
                      <a:solidFill>
                        <a:srgbClr val="DCE3F0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73-4697-BC42-2AFF15C04442}"/>
                </c:ext>
              </c:extLst>
            </c:dLbl>
            <c:dLbl>
              <c:idx val="3"/>
              <c:layout>
                <c:manualLayout>
                  <c:x val="0.23152829962517932"/>
                  <c:y val="-1.556304840390911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rgbClr val="FF0000"/>
                        </a:solidFill>
                      </a:defRPr>
                    </a:pPr>
                    <a:r>
                      <a:rPr lang="en-US" sz="1400" b="1" dirty="0" err="1" smtClean="0">
                        <a:solidFill>
                          <a:srgbClr val="FF0000"/>
                        </a:solidFill>
                      </a:rPr>
                      <a:t>Potraživanja</a:t>
                    </a:r>
                    <a:r>
                      <a:rPr lang="en-US" sz="1400" b="1" dirty="0">
                        <a:solidFill>
                          <a:srgbClr val="FF0000"/>
                        </a:solidFill>
                      </a:rPr>
                      <a:t>
50%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73-4697-BC42-2AFF15C044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Sheet1!$B$5:$B$8</c:f>
              <c:strCache>
                <c:ptCount val="4"/>
                <c:pt idx="0">
                  <c:v>zgrade</c:v>
                </c:pt>
                <c:pt idx="1">
                  <c:v>strojevi</c:v>
                </c:pt>
                <c:pt idx="2">
                  <c:v>zalihe</c:v>
                </c:pt>
                <c:pt idx="3">
                  <c:v>potraživanja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73-4697-BC42-2AFF15C04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plotVisOnly val="1"/>
    <c:dispBlanksAs val="zero"/>
    <c:showDLblsOverMax val="0"/>
  </c:chart>
  <c:txPr>
    <a:bodyPr/>
    <a:lstStyle/>
    <a:p>
      <a:pPr>
        <a:defRPr sz="1781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8FAD-655E-471E-AF59-05B9E55EE8B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1D20F50-428B-4C54-907E-8534C5AD7A0A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hr-HR" b="1" dirty="0" smtClean="0"/>
            <a:t>ZAJEDNIČKI CILJ</a:t>
          </a:r>
          <a:endParaRPr lang="hr-HR" b="1" dirty="0"/>
        </a:p>
      </dgm:t>
    </dgm:pt>
    <dgm:pt modelId="{62DE361D-5073-4A58-AAC3-D74B2CE54660}" type="parTrans" cxnId="{CE4A66C8-D974-4E5B-B728-F5477D6D3957}">
      <dgm:prSet/>
      <dgm:spPr/>
      <dgm:t>
        <a:bodyPr/>
        <a:lstStyle/>
        <a:p>
          <a:endParaRPr lang="hr-HR"/>
        </a:p>
      </dgm:t>
    </dgm:pt>
    <dgm:pt modelId="{362B7F94-6EFB-4B2C-B69F-894FFC7C0C1A}" type="sibTrans" cxnId="{CE4A66C8-D974-4E5B-B728-F5477D6D3957}">
      <dgm:prSet/>
      <dgm:spPr/>
      <dgm:t>
        <a:bodyPr/>
        <a:lstStyle/>
        <a:p>
          <a:endParaRPr lang="hr-HR"/>
        </a:p>
      </dgm:t>
    </dgm:pt>
    <dgm:pt modelId="{B8E92C56-FEF3-4AC9-BF95-9DEA2D308EBE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hr-HR" b="1" dirty="0" smtClean="0"/>
            <a:t>Unaprjeđenje suradnje s poslovnim subjektima</a:t>
          </a:r>
          <a:endParaRPr lang="hr-HR" b="1" dirty="0"/>
        </a:p>
      </dgm:t>
    </dgm:pt>
    <dgm:pt modelId="{8CCF6055-BCAE-4E30-B63E-8C48DD234B11}" type="parTrans" cxnId="{344E5BD0-EE23-4F1D-97D9-52A0BB51D477}">
      <dgm:prSet/>
      <dgm:spPr/>
      <dgm:t>
        <a:bodyPr/>
        <a:lstStyle/>
        <a:p>
          <a:endParaRPr lang="hr-HR"/>
        </a:p>
      </dgm:t>
    </dgm:pt>
    <dgm:pt modelId="{C6C58A39-D59A-4CFD-BB1D-3A56FBDFF34B}" type="sibTrans" cxnId="{344E5BD0-EE23-4F1D-97D9-52A0BB51D477}">
      <dgm:prSet/>
      <dgm:spPr/>
      <dgm:t>
        <a:bodyPr/>
        <a:lstStyle/>
        <a:p>
          <a:endParaRPr lang="hr-HR"/>
        </a:p>
      </dgm:t>
    </dgm:pt>
    <dgm:pt modelId="{B2C6EB63-3E0D-48BF-805B-10B9713677EE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hr-HR" b="1" dirty="0" smtClean="0"/>
            <a:t>Ostvarenje poslovnih interesa</a:t>
          </a:r>
          <a:endParaRPr lang="hr-HR" b="1" dirty="0"/>
        </a:p>
      </dgm:t>
    </dgm:pt>
    <dgm:pt modelId="{07C87F0D-D573-4B33-A992-D0DBD9AE3C24}" type="parTrans" cxnId="{A29DE74A-13BB-467B-B396-6BA3D0B66264}">
      <dgm:prSet/>
      <dgm:spPr/>
      <dgm:t>
        <a:bodyPr/>
        <a:lstStyle/>
        <a:p>
          <a:endParaRPr lang="hr-HR"/>
        </a:p>
      </dgm:t>
    </dgm:pt>
    <dgm:pt modelId="{FFDCD0FD-33BC-44B0-ABB8-ABDCAAAD3AF0}" type="sibTrans" cxnId="{A29DE74A-13BB-467B-B396-6BA3D0B66264}">
      <dgm:prSet/>
      <dgm:spPr/>
      <dgm:t>
        <a:bodyPr/>
        <a:lstStyle/>
        <a:p>
          <a:endParaRPr lang="hr-HR"/>
        </a:p>
      </dgm:t>
    </dgm:pt>
    <dgm:pt modelId="{09BE84AD-2AD0-4B7E-99CB-4E31A90A67FC}" type="pres">
      <dgm:prSet presAssocID="{4C4A8FAD-655E-471E-AF59-05B9E55EE8B6}" presName="Name0" presStyleCnt="0">
        <dgm:presLayoutVars>
          <dgm:dir/>
          <dgm:animLvl val="lvl"/>
          <dgm:resizeHandles val="exact"/>
        </dgm:presLayoutVars>
      </dgm:prSet>
      <dgm:spPr/>
    </dgm:pt>
    <dgm:pt modelId="{73406B40-7670-4FA5-B115-80A63DFB9AB2}" type="pres">
      <dgm:prSet presAssocID="{71D20F50-428B-4C54-907E-8534C5AD7A0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B8AF5F-B7CE-4883-9764-08D090F78EEB}" type="pres">
      <dgm:prSet presAssocID="{362B7F94-6EFB-4B2C-B69F-894FFC7C0C1A}" presName="parTxOnlySpace" presStyleCnt="0"/>
      <dgm:spPr/>
    </dgm:pt>
    <dgm:pt modelId="{496E1E26-5090-43C1-8DF0-0611554DEEA5}" type="pres">
      <dgm:prSet presAssocID="{B8E92C56-FEF3-4AC9-BF95-9DEA2D308EBE}" presName="parTxOnly" presStyleLbl="node1" presStyleIdx="1" presStyleCnt="3" custLinFactNeighborX="145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2D406EB-7E4A-4A8B-A54E-FF6C0A0284BF}" type="pres">
      <dgm:prSet presAssocID="{C6C58A39-D59A-4CFD-BB1D-3A56FBDFF34B}" presName="parTxOnlySpace" presStyleCnt="0"/>
      <dgm:spPr/>
    </dgm:pt>
    <dgm:pt modelId="{96280ADC-D8EF-4F26-A6E2-ACB861E86044}" type="pres">
      <dgm:prSet presAssocID="{B2C6EB63-3E0D-48BF-805B-10B9713677E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E4A66C8-D974-4E5B-B728-F5477D6D3957}" srcId="{4C4A8FAD-655E-471E-AF59-05B9E55EE8B6}" destId="{71D20F50-428B-4C54-907E-8534C5AD7A0A}" srcOrd="0" destOrd="0" parTransId="{62DE361D-5073-4A58-AAC3-D74B2CE54660}" sibTransId="{362B7F94-6EFB-4B2C-B69F-894FFC7C0C1A}"/>
    <dgm:cxn modelId="{E668003A-A695-4CC5-A276-33D513A03587}" type="presOf" srcId="{B2C6EB63-3E0D-48BF-805B-10B9713677EE}" destId="{96280ADC-D8EF-4F26-A6E2-ACB861E86044}" srcOrd="0" destOrd="0" presId="urn:microsoft.com/office/officeart/2005/8/layout/chevron1"/>
    <dgm:cxn modelId="{2CBF4A3D-5252-427F-AF04-2810733870BB}" type="presOf" srcId="{4C4A8FAD-655E-471E-AF59-05B9E55EE8B6}" destId="{09BE84AD-2AD0-4B7E-99CB-4E31A90A67FC}" srcOrd="0" destOrd="0" presId="urn:microsoft.com/office/officeart/2005/8/layout/chevron1"/>
    <dgm:cxn modelId="{BC2EED74-18A4-4CCB-AF47-3E109D754E41}" type="presOf" srcId="{71D20F50-428B-4C54-907E-8534C5AD7A0A}" destId="{73406B40-7670-4FA5-B115-80A63DFB9AB2}" srcOrd="0" destOrd="0" presId="urn:microsoft.com/office/officeart/2005/8/layout/chevron1"/>
    <dgm:cxn modelId="{344E5BD0-EE23-4F1D-97D9-52A0BB51D477}" srcId="{4C4A8FAD-655E-471E-AF59-05B9E55EE8B6}" destId="{B8E92C56-FEF3-4AC9-BF95-9DEA2D308EBE}" srcOrd="1" destOrd="0" parTransId="{8CCF6055-BCAE-4E30-B63E-8C48DD234B11}" sibTransId="{C6C58A39-D59A-4CFD-BB1D-3A56FBDFF34B}"/>
    <dgm:cxn modelId="{A29DE74A-13BB-467B-B396-6BA3D0B66264}" srcId="{4C4A8FAD-655E-471E-AF59-05B9E55EE8B6}" destId="{B2C6EB63-3E0D-48BF-805B-10B9713677EE}" srcOrd="2" destOrd="0" parTransId="{07C87F0D-D573-4B33-A992-D0DBD9AE3C24}" sibTransId="{FFDCD0FD-33BC-44B0-ABB8-ABDCAAAD3AF0}"/>
    <dgm:cxn modelId="{1468781F-3D63-4BA2-B944-19A712B9742F}" type="presOf" srcId="{B8E92C56-FEF3-4AC9-BF95-9DEA2D308EBE}" destId="{496E1E26-5090-43C1-8DF0-0611554DEEA5}" srcOrd="0" destOrd="0" presId="urn:microsoft.com/office/officeart/2005/8/layout/chevron1"/>
    <dgm:cxn modelId="{B4C781B4-7E2A-49AD-9D67-2E6E31831E13}" type="presParOf" srcId="{09BE84AD-2AD0-4B7E-99CB-4E31A90A67FC}" destId="{73406B40-7670-4FA5-B115-80A63DFB9AB2}" srcOrd="0" destOrd="0" presId="urn:microsoft.com/office/officeart/2005/8/layout/chevron1"/>
    <dgm:cxn modelId="{1550982A-C613-4975-8A5A-4C4736BF287B}" type="presParOf" srcId="{09BE84AD-2AD0-4B7E-99CB-4E31A90A67FC}" destId="{6AB8AF5F-B7CE-4883-9764-08D090F78EEB}" srcOrd="1" destOrd="0" presId="urn:microsoft.com/office/officeart/2005/8/layout/chevron1"/>
    <dgm:cxn modelId="{73ECA0E5-ADCF-453C-A29D-A980D4F3D143}" type="presParOf" srcId="{09BE84AD-2AD0-4B7E-99CB-4E31A90A67FC}" destId="{496E1E26-5090-43C1-8DF0-0611554DEEA5}" srcOrd="2" destOrd="0" presId="urn:microsoft.com/office/officeart/2005/8/layout/chevron1"/>
    <dgm:cxn modelId="{054B5A6A-10F2-4889-9F64-B98F71692DD8}" type="presParOf" srcId="{09BE84AD-2AD0-4B7E-99CB-4E31A90A67FC}" destId="{02D406EB-7E4A-4A8B-A54E-FF6C0A0284BF}" srcOrd="3" destOrd="0" presId="urn:microsoft.com/office/officeart/2005/8/layout/chevron1"/>
    <dgm:cxn modelId="{E9416883-7AB7-4B04-8677-02EA72ECCF66}" type="presParOf" srcId="{09BE84AD-2AD0-4B7E-99CB-4E31A90A67FC}" destId="{96280ADC-D8EF-4F26-A6E2-ACB861E860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37B34F-FE20-4EA2-ABBE-43086DA0F3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D61B49D-01B5-460B-A741-A4727322154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>
              <a:solidFill>
                <a:schemeClr val="bg1">
                  <a:lumMod val="75000"/>
                </a:schemeClr>
              </a:solidFill>
            </a:rPr>
            <a:t>Povoljniji izvori sredstava financiranja</a:t>
          </a:r>
          <a:endParaRPr lang="hr-HR" b="1" dirty="0">
            <a:solidFill>
              <a:schemeClr val="bg1">
                <a:lumMod val="75000"/>
              </a:schemeClr>
            </a:solidFill>
          </a:endParaRPr>
        </a:p>
      </dgm:t>
    </dgm:pt>
    <dgm:pt modelId="{C05DEE9C-6602-4DCA-A025-E325AED2BFDE}" type="parTrans" cxnId="{48FCC33D-6A10-4B9F-9808-2EBBBBE0902C}">
      <dgm:prSet/>
      <dgm:spPr/>
      <dgm:t>
        <a:bodyPr/>
        <a:lstStyle/>
        <a:p>
          <a:endParaRPr lang="hr-HR"/>
        </a:p>
      </dgm:t>
    </dgm:pt>
    <dgm:pt modelId="{E3C85D78-4BEC-4394-9EA2-AFF533694C98}" type="sibTrans" cxnId="{48FCC33D-6A10-4B9F-9808-2EBBBBE0902C}">
      <dgm:prSet/>
      <dgm:spPr/>
      <dgm:t>
        <a:bodyPr/>
        <a:lstStyle/>
        <a:p>
          <a:endParaRPr lang="hr-HR"/>
        </a:p>
      </dgm:t>
    </dgm:pt>
    <dgm:pt modelId="{9C1996B2-A3A4-490C-B7D2-DA77335AB11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>
              <a:solidFill>
                <a:schemeClr val="bg1">
                  <a:lumMod val="75000"/>
                </a:schemeClr>
              </a:solidFill>
            </a:rPr>
            <a:t>Bolja prilagođenost proizvoda klijentu</a:t>
          </a:r>
          <a:endParaRPr lang="hr-HR" b="1" dirty="0">
            <a:solidFill>
              <a:schemeClr val="bg1">
                <a:lumMod val="75000"/>
              </a:schemeClr>
            </a:solidFill>
          </a:endParaRPr>
        </a:p>
      </dgm:t>
    </dgm:pt>
    <dgm:pt modelId="{F408A80F-7041-456A-90F7-7C56233E959A}" type="parTrans" cxnId="{D6ED3C28-7AB0-4089-8F1C-3D1579D45CED}">
      <dgm:prSet/>
      <dgm:spPr/>
      <dgm:t>
        <a:bodyPr/>
        <a:lstStyle/>
        <a:p>
          <a:endParaRPr lang="hr-HR"/>
        </a:p>
      </dgm:t>
    </dgm:pt>
    <dgm:pt modelId="{2A701272-1F50-4EBD-B2A0-3FD24E61EAF7}" type="sibTrans" cxnId="{D6ED3C28-7AB0-4089-8F1C-3D1579D45CED}">
      <dgm:prSet/>
      <dgm:spPr/>
      <dgm:t>
        <a:bodyPr/>
        <a:lstStyle/>
        <a:p>
          <a:endParaRPr lang="hr-HR"/>
        </a:p>
      </dgm:t>
    </dgm:pt>
    <dgm:pt modelId="{AD70282D-1744-43D3-8600-851D2C110BEC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>
              <a:solidFill>
                <a:schemeClr val="bg1"/>
              </a:solidFill>
            </a:rPr>
            <a:t>KONTINUIRANE EDUKACIJE/NEDOVOLJNO POZNAVANJE PROIZVODA</a:t>
          </a:r>
          <a:endParaRPr lang="hr-HR" b="1" dirty="0">
            <a:solidFill>
              <a:schemeClr val="bg1"/>
            </a:solidFill>
          </a:endParaRPr>
        </a:p>
      </dgm:t>
    </dgm:pt>
    <dgm:pt modelId="{D117983B-7C8F-46C5-B1A2-B77479D0364B}" type="parTrans" cxnId="{13A1F2F6-5EBA-4149-A6C2-4247B750AE7B}">
      <dgm:prSet/>
      <dgm:spPr/>
      <dgm:t>
        <a:bodyPr/>
        <a:lstStyle/>
        <a:p>
          <a:endParaRPr lang="hr-HR"/>
        </a:p>
      </dgm:t>
    </dgm:pt>
    <dgm:pt modelId="{454C5D65-256E-4025-96C5-CDF099F6372C}" type="sibTrans" cxnId="{13A1F2F6-5EBA-4149-A6C2-4247B750AE7B}">
      <dgm:prSet/>
      <dgm:spPr/>
      <dgm:t>
        <a:bodyPr/>
        <a:lstStyle/>
        <a:p>
          <a:endParaRPr lang="hr-HR"/>
        </a:p>
      </dgm:t>
    </dgm:pt>
    <dgm:pt modelId="{6B5B22AA-D6AF-4256-BE3E-C5EEBEF0E24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/>
            <a:t>BOLJA PODRŠKA MIKRO, MALIM I SREDNJIM PODUZEĆIMA </a:t>
          </a:r>
          <a:endParaRPr lang="hr-HR" b="1" dirty="0"/>
        </a:p>
      </dgm:t>
    </dgm:pt>
    <dgm:pt modelId="{B6F4861B-7C53-4F43-BAFC-46DE1A54B0E8}" type="parTrans" cxnId="{C1909430-74FB-412F-8FC0-2D5D694EA5EB}">
      <dgm:prSet/>
      <dgm:spPr/>
      <dgm:t>
        <a:bodyPr/>
        <a:lstStyle/>
        <a:p>
          <a:endParaRPr lang="hr-HR"/>
        </a:p>
      </dgm:t>
    </dgm:pt>
    <dgm:pt modelId="{ADC914E3-ED08-43ED-9AE2-EE968B6B987A}" type="sibTrans" cxnId="{C1909430-74FB-412F-8FC0-2D5D694EA5EB}">
      <dgm:prSet/>
      <dgm:spPr/>
      <dgm:t>
        <a:bodyPr/>
        <a:lstStyle/>
        <a:p>
          <a:endParaRPr lang="hr-HR"/>
        </a:p>
      </dgm:t>
    </dgm:pt>
    <dgm:pt modelId="{0C3FD540-9C1B-4744-82FD-ACA1BC3DCD5B}" type="pres">
      <dgm:prSet presAssocID="{FD37B34F-FE20-4EA2-ABBE-43086DA0F3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9710192-A2AD-472E-9FB2-E3B33B095C57}" type="pres">
      <dgm:prSet presAssocID="{6D61B49D-01B5-460B-A741-A4727322154D}" presName="parentText" presStyleLbl="node1" presStyleIdx="0" presStyleCnt="4" custScaleX="7849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DF57AE-5DBE-4455-9C6F-9A2F97450B7F}" type="pres">
      <dgm:prSet presAssocID="{E3C85D78-4BEC-4394-9EA2-AFF533694C98}" presName="spacer" presStyleCnt="0"/>
      <dgm:spPr/>
    </dgm:pt>
    <dgm:pt modelId="{69DDB091-DE52-4101-AEF4-79262702E4F5}" type="pres">
      <dgm:prSet presAssocID="{9C1996B2-A3A4-490C-B7D2-DA77335AB116}" presName="parentText" presStyleLbl="node1" presStyleIdx="1" presStyleCnt="4" custScaleX="78497" custScaleY="112032" custLinFactNeighborX="249" custLinFactNeighborY="1103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9CC0EB-0200-4E69-B59D-EC2C2567CD44}" type="pres">
      <dgm:prSet presAssocID="{2A701272-1F50-4EBD-B2A0-3FD24E61EAF7}" presName="spacer" presStyleCnt="0"/>
      <dgm:spPr/>
    </dgm:pt>
    <dgm:pt modelId="{E105BF05-2D44-4F22-BA32-D9C04CD2CC72}" type="pres">
      <dgm:prSet presAssocID="{AD70282D-1744-43D3-8600-851D2C110BEC}" presName="parentText" presStyleLbl="node1" presStyleIdx="2" presStyleCnt="4" custScaleX="79000" custScaleY="109656" custLinFactNeighborX="249" custLinFactNeighborY="-1469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C2EFC7-69F5-4936-AEA2-0136EF337ADF}" type="pres">
      <dgm:prSet presAssocID="{454C5D65-256E-4025-96C5-CDF099F6372C}" presName="spacer" presStyleCnt="0"/>
      <dgm:spPr/>
    </dgm:pt>
    <dgm:pt modelId="{81DBE162-B440-4D97-8B26-36ED930857D9}" type="pres">
      <dgm:prSet presAssocID="{6B5B22AA-D6AF-4256-BE3E-C5EEBEF0E242}" presName="parentText" presStyleLbl="node1" presStyleIdx="3" presStyleCnt="4" custScaleX="7849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EEEA6B0-013C-41E7-8B2E-5DB22C3CB8B6}" type="presOf" srcId="{9C1996B2-A3A4-490C-B7D2-DA77335AB116}" destId="{69DDB091-DE52-4101-AEF4-79262702E4F5}" srcOrd="0" destOrd="0" presId="urn:microsoft.com/office/officeart/2005/8/layout/vList2"/>
    <dgm:cxn modelId="{D8CC874C-A7DD-4BEC-B444-D8B8C6EE7277}" type="presOf" srcId="{FD37B34F-FE20-4EA2-ABBE-43086DA0F3EA}" destId="{0C3FD540-9C1B-4744-82FD-ACA1BC3DCD5B}" srcOrd="0" destOrd="0" presId="urn:microsoft.com/office/officeart/2005/8/layout/vList2"/>
    <dgm:cxn modelId="{D6ED3C28-7AB0-4089-8F1C-3D1579D45CED}" srcId="{FD37B34F-FE20-4EA2-ABBE-43086DA0F3EA}" destId="{9C1996B2-A3A4-490C-B7D2-DA77335AB116}" srcOrd="1" destOrd="0" parTransId="{F408A80F-7041-456A-90F7-7C56233E959A}" sibTransId="{2A701272-1F50-4EBD-B2A0-3FD24E61EAF7}"/>
    <dgm:cxn modelId="{48FCC33D-6A10-4B9F-9808-2EBBBBE0902C}" srcId="{FD37B34F-FE20-4EA2-ABBE-43086DA0F3EA}" destId="{6D61B49D-01B5-460B-A741-A4727322154D}" srcOrd="0" destOrd="0" parTransId="{C05DEE9C-6602-4DCA-A025-E325AED2BFDE}" sibTransId="{E3C85D78-4BEC-4394-9EA2-AFF533694C98}"/>
    <dgm:cxn modelId="{7A5C38B4-B95D-4B40-A192-DA4E79FCCD4A}" type="presOf" srcId="{6B5B22AA-D6AF-4256-BE3E-C5EEBEF0E242}" destId="{81DBE162-B440-4D97-8B26-36ED930857D9}" srcOrd="0" destOrd="0" presId="urn:microsoft.com/office/officeart/2005/8/layout/vList2"/>
    <dgm:cxn modelId="{C1909430-74FB-412F-8FC0-2D5D694EA5EB}" srcId="{FD37B34F-FE20-4EA2-ABBE-43086DA0F3EA}" destId="{6B5B22AA-D6AF-4256-BE3E-C5EEBEF0E242}" srcOrd="3" destOrd="0" parTransId="{B6F4861B-7C53-4F43-BAFC-46DE1A54B0E8}" sibTransId="{ADC914E3-ED08-43ED-9AE2-EE968B6B987A}"/>
    <dgm:cxn modelId="{C02504E4-AEA7-4AFB-9B38-88A00CAC348F}" type="presOf" srcId="{AD70282D-1744-43D3-8600-851D2C110BEC}" destId="{E105BF05-2D44-4F22-BA32-D9C04CD2CC72}" srcOrd="0" destOrd="0" presId="urn:microsoft.com/office/officeart/2005/8/layout/vList2"/>
    <dgm:cxn modelId="{C6C90488-BC7B-42F8-AAEA-52EC918BBEC3}" type="presOf" srcId="{6D61B49D-01B5-460B-A741-A4727322154D}" destId="{B9710192-A2AD-472E-9FB2-E3B33B095C57}" srcOrd="0" destOrd="0" presId="urn:microsoft.com/office/officeart/2005/8/layout/vList2"/>
    <dgm:cxn modelId="{13A1F2F6-5EBA-4149-A6C2-4247B750AE7B}" srcId="{FD37B34F-FE20-4EA2-ABBE-43086DA0F3EA}" destId="{AD70282D-1744-43D3-8600-851D2C110BEC}" srcOrd="2" destOrd="0" parTransId="{D117983B-7C8F-46C5-B1A2-B77479D0364B}" sibTransId="{454C5D65-256E-4025-96C5-CDF099F6372C}"/>
    <dgm:cxn modelId="{24A3EE4D-0F28-4FD5-B5F8-D3E00856608E}" type="presParOf" srcId="{0C3FD540-9C1B-4744-82FD-ACA1BC3DCD5B}" destId="{B9710192-A2AD-472E-9FB2-E3B33B095C57}" srcOrd="0" destOrd="0" presId="urn:microsoft.com/office/officeart/2005/8/layout/vList2"/>
    <dgm:cxn modelId="{D9BE220E-00AD-4088-9F1F-DA25B1F39E56}" type="presParOf" srcId="{0C3FD540-9C1B-4744-82FD-ACA1BC3DCD5B}" destId="{4DDF57AE-5DBE-4455-9C6F-9A2F97450B7F}" srcOrd="1" destOrd="0" presId="urn:microsoft.com/office/officeart/2005/8/layout/vList2"/>
    <dgm:cxn modelId="{7C433A87-6384-491D-B87B-56ADA1269A0A}" type="presParOf" srcId="{0C3FD540-9C1B-4744-82FD-ACA1BC3DCD5B}" destId="{69DDB091-DE52-4101-AEF4-79262702E4F5}" srcOrd="2" destOrd="0" presId="urn:microsoft.com/office/officeart/2005/8/layout/vList2"/>
    <dgm:cxn modelId="{BF049619-E5BC-4E44-BB29-482379B9140D}" type="presParOf" srcId="{0C3FD540-9C1B-4744-82FD-ACA1BC3DCD5B}" destId="{B99CC0EB-0200-4E69-B59D-EC2C2567CD44}" srcOrd="3" destOrd="0" presId="urn:microsoft.com/office/officeart/2005/8/layout/vList2"/>
    <dgm:cxn modelId="{274967AB-D2A7-4507-89EB-D950B45D5245}" type="presParOf" srcId="{0C3FD540-9C1B-4744-82FD-ACA1BC3DCD5B}" destId="{E105BF05-2D44-4F22-BA32-D9C04CD2CC72}" srcOrd="4" destOrd="0" presId="urn:microsoft.com/office/officeart/2005/8/layout/vList2"/>
    <dgm:cxn modelId="{4401569A-A0FB-4E89-835A-9F6C6C83BAA4}" type="presParOf" srcId="{0C3FD540-9C1B-4744-82FD-ACA1BC3DCD5B}" destId="{FDC2EFC7-69F5-4936-AEA2-0136EF337ADF}" srcOrd="5" destOrd="0" presId="urn:microsoft.com/office/officeart/2005/8/layout/vList2"/>
    <dgm:cxn modelId="{B37C4E06-3DB8-49B9-9BCD-7E29FE26EE84}" type="presParOf" srcId="{0C3FD540-9C1B-4744-82FD-ACA1BC3DCD5B}" destId="{81DBE162-B440-4D97-8B26-36ED930857D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C3C84A-3A5F-4B08-B4B0-FE4341B10348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AFCAC79-2184-442C-A3DD-97338383EB8A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/>
            <a:t>Tematske konferencije</a:t>
          </a:r>
          <a:endParaRPr lang="hr-HR" b="1" dirty="0"/>
        </a:p>
      </dgm:t>
    </dgm:pt>
    <dgm:pt modelId="{766AB47B-302A-4316-95FB-AD1389D137FE}" type="parTrans" cxnId="{316CB3CD-93EA-44FB-97A0-AB238AD5AC44}">
      <dgm:prSet/>
      <dgm:spPr/>
      <dgm:t>
        <a:bodyPr/>
        <a:lstStyle/>
        <a:p>
          <a:endParaRPr lang="hr-HR"/>
        </a:p>
      </dgm:t>
    </dgm:pt>
    <dgm:pt modelId="{1DBA3A00-594A-426C-AA12-A5A960AC2054}" type="sibTrans" cxnId="{316CB3CD-93EA-44FB-97A0-AB238AD5AC44}">
      <dgm:prSet/>
      <dgm:spPr/>
      <dgm:t>
        <a:bodyPr/>
        <a:lstStyle/>
        <a:p>
          <a:endParaRPr lang="hr-HR"/>
        </a:p>
      </dgm:t>
    </dgm:pt>
    <dgm:pt modelId="{318F8035-6E70-4663-9B86-7AA1BEDB66A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/>
            <a:t>Savjetovanja</a:t>
          </a:r>
          <a:endParaRPr lang="hr-HR" b="1" dirty="0"/>
        </a:p>
      </dgm:t>
    </dgm:pt>
    <dgm:pt modelId="{26DCF589-E729-41CA-AC2A-65136BAEA95B}" type="parTrans" cxnId="{E85BFFEE-A599-4BEB-90F2-487875E0D92F}">
      <dgm:prSet/>
      <dgm:spPr/>
      <dgm:t>
        <a:bodyPr/>
        <a:lstStyle/>
        <a:p>
          <a:endParaRPr lang="hr-HR"/>
        </a:p>
      </dgm:t>
    </dgm:pt>
    <dgm:pt modelId="{5AE4DB93-334A-434D-9CD5-3EE67C6B2A7D}" type="sibTrans" cxnId="{E85BFFEE-A599-4BEB-90F2-487875E0D92F}">
      <dgm:prSet/>
      <dgm:spPr/>
      <dgm:t>
        <a:bodyPr/>
        <a:lstStyle/>
        <a:p>
          <a:endParaRPr lang="hr-HR"/>
        </a:p>
      </dgm:t>
    </dgm:pt>
    <dgm:pt modelId="{B369F10D-2D3C-41C1-81AD-9437EE8BEFC3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hr-HR" b="1" dirty="0" smtClean="0"/>
            <a:t>Edukacije za djelatnike</a:t>
          </a:r>
          <a:endParaRPr lang="hr-HR" b="1" dirty="0"/>
        </a:p>
      </dgm:t>
    </dgm:pt>
    <dgm:pt modelId="{AC4F6593-81EC-47A3-8B86-B1F0D2A72EEB}" type="parTrans" cxnId="{DF34057E-B5B9-4518-981E-B3B8F310048C}">
      <dgm:prSet/>
      <dgm:spPr/>
      <dgm:t>
        <a:bodyPr/>
        <a:lstStyle/>
        <a:p>
          <a:endParaRPr lang="hr-HR"/>
        </a:p>
      </dgm:t>
    </dgm:pt>
    <dgm:pt modelId="{C45E8CE2-82FC-4DD8-A744-28E4C5F9FF00}" type="sibTrans" cxnId="{DF34057E-B5B9-4518-981E-B3B8F310048C}">
      <dgm:prSet/>
      <dgm:spPr/>
      <dgm:t>
        <a:bodyPr/>
        <a:lstStyle/>
        <a:p>
          <a:endParaRPr lang="hr-HR"/>
        </a:p>
      </dgm:t>
    </dgm:pt>
    <dgm:pt modelId="{3EBEA1DC-E4EE-4129-BF51-E9C8E13BC56E}" type="pres">
      <dgm:prSet presAssocID="{71C3C84A-3A5F-4B08-B4B0-FE4341B1034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76B4894-DA3D-4D9F-996E-08E360C98D16}" type="pres">
      <dgm:prSet presAssocID="{71C3C84A-3A5F-4B08-B4B0-FE4341B10348}" presName="arrow" presStyleLbl="bgShp" presStyleIdx="0" presStyleCnt="1" custLinFactNeighborX="-1670" custLinFactNeighborY="-4698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514702B6-5499-49C7-AE4C-5AD30E3CC93A}" type="pres">
      <dgm:prSet presAssocID="{71C3C84A-3A5F-4B08-B4B0-FE4341B10348}" presName="linearProcess" presStyleCnt="0"/>
      <dgm:spPr/>
    </dgm:pt>
    <dgm:pt modelId="{C53E47B0-14E0-46FE-8ADD-98076B0BF672}" type="pres">
      <dgm:prSet presAssocID="{7AFCAC79-2184-442C-A3DD-97338383EB8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5D583E-B977-408E-93F2-CA77D2799B83}" type="pres">
      <dgm:prSet presAssocID="{1DBA3A00-594A-426C-AA12-A5A960AC2054}" presName="sibTrans" presStyleCnt="0"/>
      <dgm:spPr/>
    </dgm:pt>
    <dgm:pt modelId="{CB35BDC0-5928-4E61-B8D9-320D4451ACDF}" type="pres">
      <dgm:prSet presAssocID="{318F8035-6E70-4663-9B86-7AA1BEDB66A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A4FA3C-46BB-44D1-A5CA-BF59D6078BA7}" type="pres">
      <dgm:prSet presAssocID="{5AE4DB93-334A-434D-9CD5-3EE67C6B2A7D}" presName="sibTrans" presStyleCnt="0"/>
      <dgm:spPr/>
    </dgm:pt>
    <dgm:pt modelId="{EA48D051-7268-43C7-8EE5-84066FCD5467}" type="pres">
      <dgm:prSet presAssocID="{B369F10D-2D3C-41C1-81AD-9437EE8BEF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16CB3CD-93EA-44FB-97A0-AB238AD5AC44}" srcId="{71C3C84A-3A5F-4B08-B4B0-FE4341B10348}" destId="{7AFCAC79-2184-442C-A3DD-97338383EB8A}" srcOrd="0" destOrd="0" parTransId="{766AB47B-302A-4316-95FB-AD1389D137FE}" sibTransId="{1DBA3A00-594A-426C-AA12-A5A960AC2054}"/>
    <dgm:cxn modelId="{DF34057E-B5B9-4518-981E-B3B8F310048C}" srcId="{71C3C84A-3A5F-4B08-B4B0-FE4341B10348}" destId="{B369F10D-2D3C-41C1-81AD-9437EE8BEFC3}" srcOrd="2" destOrd="0" parTransId="{AC4F6593-81EC-47A3-8B86-B1F0D2A72EEB}" sibTransId="{C45E8CE2-82FC-4DD8-A744-28E4C5F9FF00}"/>
    <dgm:cxn modelId="{7E68308D-77D0-4FE8-8870-0C45096AB687}" type="presOf" srcId="{71C3C84A-3A5F-4B08-B4B0-FE4341B10348}" destId="{3EBEA1DC-E4EE-4129-BF51-E9C8E13BC56E}" srcOrd="0" destOrd="0" presId="urn:microsoft.com/office/officeart/2005/8/layout/hProcess9"/>
    <dgm:cxn modelId="{DBC5F5BD-43F1-447F-B688-13E3714EA3B2}" type="presOf" srcId="{B369F10D-2D3C-41C1-81AD-9437EE8BEFC3}" destId="{EA48D051-7268-43C7-8EE5-84066FCD5467}" srcOrd="0" destOrd="0" presId="urn:microsoft.com/office/officeart/2005/8/layout/hProcess9"/>
    <dgm:cxn modelId="{AC2E73B2-6A62-4293-A7A9-3605E46EDFC9}" type="presOf" srcId="{7AFCAC79-2184-442C-A3DD-97338383EB8A}" destId="{C53E47B0-14E0-46FE-8ADD-98076B0BF672}" srcOrd="0" destOrd="0" presId="urn:microsoft.com/office/officeart/2005/8/layout/hProcess9"/>
    <dgm:cxn modelId="{E85BFFEE-A599-4BEB-90F2-487875E0D92F}" srcId="{71C3C84A-3A5F-4B08-B4B0-FE4341B10348}" destId="{318F8035-6E70-4663-9B86-7AA1BEDB66A1}" srcOrd="1" destOrd="0" parTransId="{26DCF589-E729-41CA-AC2A-65136BAEA95B}" sibTransId="{5AE4DB93-334A-434D-9CD5-3EE67C6B2A7D}"/>
    <dgm:cxn modelId="{E491847D-BE02-4BE4-A443-0A8BBEAAD6D8}" type="presOf" srcId="{318F8035-6E70-4663-9B86-7AA1BEDB66A1}" destId="{CB35BDC0-5928-4E61-B8D9-320D4451ACDF}" srcOrd="0" destOrd="0" presId="urn:microsoft.com/office/officeart/2005/8/layout/hProcess9"/>
    <dgm:cxn modelId="{2203C5A6-AF97-4FE6-8362-3DC478E06A55}" type="presParOf" srcId="{3EBEA1DC-E4EE-4129-BF51-E9C8E13BC56E}" destId="{576B4894-DA3D-4D9F-996E-08E360C98D16}" srcOrd="0" destOrd="0" presId="urn:microsoft.com/office/officeart/2005/8/layout/hProcess9"/>
    <dgm:cxn modelId="{6D351882-BC36-4A87-9C92-5435B4F11D55}" type="presParOf" srcId="{3EBEA1DC-E4EE-4129-BF51-E9C8E13BC56E}" destId="{514702B6-5499-49C7-AE4C-5AD30E3CC93A}" srcOrd="1" destOrd="0" presId="urn:microsoft.com/office/officeart/2005/8/layout/hProcess9"/>
    <dgm:cxn modelId="{A5B7586E-23D8-4A2D-A8F0-33A31D3ABBDE}" type="presParOf" srcId="{514702B6-5499-49C7-AE4C-5AD30E3CC93A}" destId="{C53E47B0-14E0-46FE-8ADD-98076B0BF672}" srcOrd="0" destOrd="0" presId="urn:microsoft.com/office/officeart/2005/8/layout/hProcess9"/>
    <dgm:cxn modelId="{BF9FA9F4-C414-4440-9E72-22E802B45D18}" type="presParOf" srcId="{514702B6-5499-49C7-AE4C-5AD30E3CC93A}" destId="{075D583E-B977-408E-93F2-CA77D2799B83}" srcOrd="1" destOrd="0" presId="urn:microsoft.com/office/officeart/2005/8/layout/hProcess9"/>
    <dgm:cxn modelId="{F89EC00E-F646-48B5-A43A-28DF58202651}" type="presParOf" srcId="{514702B6-5499-49C7-AE4C-5AD30E3CC93A}" destId="{CB35BDC0-5928-4E61-B8D9-320D4451ACDF}" srcOrd="2" destOrd="0" presId="urn:microsoft.com/office/officeart/2005/8/layout/hProcess9"/>
    <dgm:cxn modelId="{9F3AAC7C-EE59-4715-9DC1-EFE8655E0E79}" type="presParOf" srcId="{514702B6-5499-49C7-AE4C-5AD30E3CC93A}" destId="{39A4FA3C-46BB-44D1-A5CA-BF59D6078BA7}" srcOrd="3" destOrd="0" presId="urn:microsoft.com/office/officeart/2005/8/layout/hProcess9"/>
    <dgm:cxn modelId="{9D8F3C5A-83CC-4499-8CEF-D3501F76F596}" type="presParOf" srcId="{514702B6-5499-49C7-AE4C-5AD30E3CC93A}" destId="{EA48D051-7268-43C7-8EE5-84066FCD54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A70D7B-764E-4DB1-832F-E96E05AEB3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8B19102-2F04-41E0-B617-8D1E1D412FE1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Bolja međusobna komunikacija i informiranost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14D85788-90A8-437C-9ACD-2A00C3C2C1B1}" type="parTrans" cxnId="{5825CC7C-9213-498B-B2D6-5D46F032AA26}">
      <dgm:prSet/>
      <dgm:spPr/>
      <dgm:t>
        <a:bodyPr/>
        <a:lstStyle/>
        <a:p>
          <a:endParaRPr lang="hr-HR"/>
        </a:p>
      </dgm:t>
    </dgm:pt>
    <dgm:pt modelId="{B3A3842B-417D-4361-98E2-F0FDBAB20966}" type="sibTrans" cxnId="{5825CC7C-9213-498B-B2D6-5D46F032AA26}">
      <dgm:prSet/>
      <dgm:spPr/>
      <dgm:t>
        <a:bodyPr/>
        <a:lstStyle/>
        <a:p>
          <a:endParaRPr lang="hr-HR"/>
        </a:p>
      </dgm:t>
    </dgm:pt>
    <dgm:pt modelId="{80C8DD43-9697-43E5-A417-0FD7FE3959A6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Prilagodba proizvoda i usluga zahtjevima klijenata 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660930D1-6880-4FD9-B53D-4B97582CD5C5}" type="sibTrans" cxnId="{1BF78FD3-EE7E-41E1-AB49-3EA3BE6C7BDD}">
      <dgm:prSet/>
      <dgm:spPr/>
      <dgm:t>
        <a:bodyPr/>
        <a:lstStyle/>
        <a:p>
          <a:endParaRPr lang="hr-HR"/>
        </a:p>
      </dgm:t>
    </dgm:pt>
    <dgm:pt modelId="{2032D498-2FDF-444B-8BE2-EDCD5491C1E6}" type="parTrans" cxnId="{1BF78FD3-EE7E-41E1-AB49-3EA3BE6C7BDD}">
      <dgm:prSet/>
      <dgm:spPr/>
      <dgm:t>
        <a:bodyPr/>
        <a:lstStyle/>
        <a:p>
          <a:endParaRPr lang="hr-HR"/>
        </a:p>
      </dgm:t>
    </dgm:pt>
    <dgm:pt modelId="{0DDB95C8-A53B-42CC-A3C6-482B9DFB7458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600" b="1" dirty="0" smtClean="0">
              <a:solidFill>
                <a:schemeClr val="bg1">
                  <a:lumMod val="50000"/>
                </a:schemeClr>
              </a:solidFill>
            </a:rPr>
            <a:t>KONKURENTNOST I FLEKSIBILNOST</a:t>
          </a:r>
          <a:endParaRPr lang="hr-HR" sz="1600" b="1" dirty="0">
            <a:solidFill>
              <a:schemeClr val="bg1">
                <a:lumMod val="50000"/>
              </a:schemeClr>
            </a:solidFill>
          </a:endParaRPr>
        </a:p>
      </dgm:t>
    </dgm:pt>
    <dgm:pt modelId="{E5ABEF82-E236-4DBA-9616-F2E994ED4FEA}" type="sibTrans" cxnId="{EB6BA6B5-08A1-488A-8C5C-F4A6D51E9546}">
      <dgm:prSet/>
      <dgm:spPr/>
      <dgm:t>
        <a:bodyPr/>
        <a:lstStyle/>
        <a:p>
          <a:endParaRPr lang="hr-HR"/>
        </a:p>
      </dgm:t>
    </dgm:pt>
    <dgm:pt modelId="{0665471D-007D-43A7-8FAE-E0B48D04B565}" type="parTrans" cxnId="{EB6BA6B5-08A1-488A-8C5C-F4A6D51E9546}">
      <dgm:prSet/>
      <dgm:spPr/>
      <dgm:t>
        <a:bodyPr/>
        <a:lstStyle/>
        <a:p>
          <a:endParaRPr lang="hr-HR"/>
        </a:p>
      </dgm:t>
    </dgm:pt>
    <dgm:pt modelId="{35F8F0AE-8E18-40E4-B309-D8215CB34F00}">
      <dgm:prSet/>
      <dgm:spPr>
        <a:solidFill>
          <a:schemeClr val="tx2">
            <a:lumMod val="20000"/>
            <a:lumOff val="8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hr-HR" b="1" dirty="0" smtClean="0">
              <a:solidFill>
                <a:schemeClr val="accent1">
                  <a:lumMod val="50000"/>
                </a:schemeClr>
              </a:solidFill>
            </a:rPr>
            <a:t>Ostvarenje poslovnih interesa</a:t>
          </a:r>
          <a:endParaRPr lang="hr-HR" b="1" dirty="0">
            <a:solidFill>
              <a:schemeClr val="accent1">
                <a:lumMod val="50000"/>
              </a:schemeClr>
            </a:solidFill>
          </a:endParaRPr>
        </a:p>
      </dgm:t>
    </dgm:pt>
    <dgm:pt modelId="{15E31AA2-4AD6-410F-A7C8-0E7E78149F1C}" type="sibTrans" cxnId="{6085289D-FA69-4197-946A-581D460FA5B4}">
      <dgm:prSet/>
      <dgm:spPr/>
      <dgm:t>
        <a:bodyPr/>
        <a:lstStyle/>
        <a:p>
          <a:endParaRPr lang="hr-HR"/>
        </a:p>
      </dgm:t>
    </dgm:pt>
    <dgm:pt modelId="{98B2D364-4CB9-4EAC-A672-0CBAE1797792}" type="parTrans" cxnId="{6085289D-FA69-4197-946A-581D460FA5B4}">
      <dgm:prSet/>
      <dgm:spPr/>
      <dgm:t>
        <a:bodyPr/>
        <a:lstStyle/>
        <a:p>
          <a:endParaRPr lang="hr-HR"/>
        </a:p>
      </dgm:t>
    </dgm:pt>
    <dgm:pt modelId="{16BD4668-966D-4B45-BCAC-42A4BD97195E}" type="pres">
      <dgm:prSet presAssocID="{AEA70D7B-764E-4DB1-832F-E96E05AEB3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4782009-84D4-4E86-B3E5-6636731307EE}" type="pres">
      <dgm:prSet presAssocID="{E8B19102-2F04-41E0-B617-8D1E1D412FE1}" presName="parentLin" presStyleCnt="0"/>
      <dgm:spPr/>
    </dgm:pt>
    <dgm:pt modelId="{700B2693-6E40-4C0D-AA86-18C7861DB8F4}" type="pres">
      <dgm:prSet presAssocID="{E8B19102-2F04-41E0-B617-8D1E1D412FE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780B04BF-4339-462E-A981-FFBFFEB78A9C}" type="pres">
      <dgm:prSet presAssocID="{E8B19102-2F04-41E0-B617-8D1E1D412FE1}" presName="parentText" presStyleLbl="node1" presStyleIdx="0" presStyleCnt="4" custScaleX="129974" custScaleY="17280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E04EB6-6419-4894-8FE6-1486C7A386AE}" type="pres">
      <dgm:prSet presAssocID="{E8B19102-2F04-41E0-B617-8D1E1D412FE1}" presName="negativeSpace" presStyleCnt="0"/>
      <dgm:spPr/>
    </dgm:pt>
    <dgm:pt modelId="{0ECBD05E-A39C-4571-89EA-B23C5CAE1812}" type="pres">
      <dgm:prSet presAssocID="{E8B19102-2F04-41E0-B617-8D1E1D412FE1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bg2"/>
          </a:solidFill>
        </a:ln>
      </dgm:spPr>
    </dgm:pt>
    <dgm:pt modelId="{4F9D4A82-FE16-4013-846D-E9B44BED0B9F}" type="pres">
      <dgm:prSet presAssocID="{B3A3842B-417D-4361-98E2-F0FDBAB20966}" presName="spaceBetweenRectangles" presStyleCnt="0"/>
      <dgm:spPr/>
    </dgm:pt>
    <dgm:pt modelId="{8303FB60-BD8F-4CC1-B878-563CAE7F5D65}" type="pres">
      <dgm:prSet presAssocID="{80C8DD43-9697-43E5-A417-0FD7FE3959A6}" presName="parentLin" presStyleCnt="0"/>
      <dgm:spPr/>
    </dgm:pt>
    <dgm:pt modelId="{F4E9F6A5-28D2-43E5-99A3-A1FE4671B00F}" type="pres">
      <dgm:prSet presAssocID="{80C8DD43-9697-43E5-A417-0FD7FE3959A6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7B3905BB-24FF-4591-979F-60E75210CD8A}" type="pres">
      <dgm:prSet presAssocID="{80C8DD43-9697-43E5-A417-0FD7FE3959A6}" presName="parentText" presStyleLbl="node1" presStyleIdx="1" presStyleCnt="4" custScaleX="129062" custScaleY="162638" custLinFactNeighborX="6393" custLinFactNeighborY="-731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CBA44E-C293-43EC-81D0-88DECAB9F899}" type="pres">
      <dgm:prSet presAssocID="{80C8DD43-9697-43E5-A417-0FD7FE3959A6}" presName="negativeSpace" presStyleCnt="0"/>
      <dgm:spPr/>
    </dgm:pt>
    <dgm:pt modelId="{43AAE9AC-064A-4CC3-A8A4-AD99C199B987}" type="pres">
      <dgm:prSet presAssocID="{80C8DD43-9697-43E5-A417-0FD7FE3959A6}" presName="childText" presStyleLbl="conFgAcc1" presStyleIdx="1" presStyleCnt="4" custLinFactNeighborX="0" custLinFactNeighborY="-37570">
        <dgm:presLayoutVars>
          <dgm:bulletEnabled val="1"/>
        </dgm:presLayoutVars>
      </dgm:prSet>
      <dgm:spPr>
        <a:ln>
          <a:solidFill>
            <a:schemeClr val="bg2"/>
          </a:solidFill>
        </a:ln>
      </dgm:spPr>
    </dgm:pt>
    <dgm:pt modelId="{41BB99C0-0C28-49E6-953C-F279C63439E0}" type="pres">
      <dgm:prSet presAssocID="{660930D1-6880-4FD9-B53D-4B97582CD5C5}" presName="spaceBetweenRectangles" presStyleCnt="0"/>
      <dgm:spPr/>
    </dgm:pt>
    <dgm:pt modelId="{D74B2F6B-091D-446B-87C3-8D8540294381}" type="pres">
      <dgm:prSet presAssocID="{0DDB95C8-A53B-42CC-A3C6-482B9DFB7458}" presName="parentLin" presStyleCnt="0"/>
      <dgm:spPr/>
    </dgm:pt>
    <dgm:pt modelId="{2FBC119B-3D35-4306-984E-27BC4D710E4E}" type="pres">
      <dgm:prSet presAssocID="{0DDB95C8-A53B-42CC-A3C6-482B9DFB7458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56A61824-7CFA-4AD0-B93B-E8AF002968B8}" type="pres">
      <dgm:prSet presAssocID="{0DDB95C8-A53B-42CC-A3C6-482B9DFB7458}" presName="parentText" presStyleLbl="node1" presStyleIdx="2" presStyleCnt="4" custScaleX="128940" custScaleY="17482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4EBBA5-E4E3-4A5F-97B7-71D3F9F7BDB0}" type="pres">
      <dgm:prSet presAssocID="{0DDB95C8-A53B-42CC-A3C6-482B9DFB7458}" presName="negativeSpace" presStyleCnt="0"/>
      <dgm:spPr/>
    </dgm:pt>
    <dgm:pt modelId="{41E7AF6F-04B9-42A7-B57A-60365A7062E5}" type="pres">
      <dgm:prSet presAssocID="{0DDB95C8-A53B-42CC-A3C6-482B9DFB7458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bg2"/>
          </a:solidFill>
        </a:ln>
      </dgm:spPr>
    </dgm:pt>
    <dgm:pt modelId="{9371057B-D117-4BB0-A63B-6B2783E06163}" type="pres">
      <dgm:prSet presAssocID="{E5ABEF82-E236-4DBA-9616-F2E994ED4FEA}" presName="spaceBetweenRectangles" presStyleCnt="0"/>
      <dgm:spPr/>
    </dgm:pt>
    <dgm:pt modelId="{2AA1619F-153D-4308-9131-75E0E44AFA59}" type="pres">
      <dgm:prSet presAssocID="{35F8F0AE-8E18-40E4-B309-D8215CB34F00}" presName="parentLin" presStyleCnt="0"/>
      <dgm:spPr/>
    </dgm:pt>
    <dgm:pt modelId="{61989C44-8ABA-4DEF-AD3A-A38F371A4411}" type="pres">
      <dgm:prSet presAssocID="{35F8F0AE-8E18-40E4-B309-D8215CB34F00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7A4DD84-A55F-4B55-9964-EEAD0C331672}" type="pres">
      <dgm:prSet presAssocID="{35F8F0AE-8E18-40E4-B309-D8215CB34F00}" presName="parentText" presStyleLbl="node1" presStyleIdx="3" presStyleCnt="4" custScaleX="129975" custScaleY="17400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2311FF-9181-4CF6-9B15-E777A5ECECCD}" type="pres">
      <dgm:prSet presAssocID="{35F8F0AE-8E18-40E4-B309-D8215CB34F00}" presName="negativeSpace" presStyleCnt="0"/>
      <dgm:spPr/>
    </dgm:pt>
    <dgm:pt modelId="{782F25D3-90E1-4F59-80A0-1F4BB0F54488}" type="pres">
      <dgm:prSet presAssocID="{35F8F0AE-8E18-40E4-B309-D8215CB34F00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bg2"/>
          </a:solidFill>
        </a:ln>
      </dgm:spPr>
      <dgm:t>
        <a:bodyPr/>
        <a:lstStyle/>
        <a:p>
          <a:endParaRPr lang="hr-HR"/>
        </a:p>
      </dgm:t>
    </dgm:pt>
  </dgm:ptLst>
  <dgm:cxnLst>
    <dgm:cxn modelId="{1BF78FD3-EE7E-41E1-AB49-3EA3BE6C7BDD}" srcId="{AEA70D7B-764E-4DB1-832F-E96E05AEB3B9}" destId="{80C8DD43-9697-43E5-A417-0FD7FE3959A6}" srcOrd="1" destOrd="0" parTransId="{2032D498-2FDF-444B-8BE2-EDCD5491C1E6}" sibTransId="{660930D1-6880-4FD9-B53D-4B97582CD5C5}"/>
    <dgm:cxn modelId="{7DBDFF4D-806C-4977-BEE3-42712B9C4407}" type="presOf" srcId="{0DDB95C8-A53B-42CC-A3C6-482B9DFB7458}" destId="{2FBC119B-3D35-4306-984E-27BC4D710E4E}" srcOrd="0" destOrd="0" presId="urn:microsoft.com/office/officeart/2005/8/layout/list1"/>
    <dgm:cxn modelId="{6085289D-FA69-4197-946A-581D460FA5B4}" srcId="{AEA70D7B-764E-4DB1-832F-E96E05AEB3B9}" destId="{35F8F0AE-8E18-40E4-B309-D8215CB34F00}" srcOrd="3" destOrd="0" parTransId="{98B2D364-4CB9-4EAC-A672-0CBAE1797792}" sibTransId="{15E31AA2-4AD6-410F-A7C8-0E7E78149F1C}"/>
    <dgm:cxn modelId="{CDB984BC-D4DE-4615-A5C0-9BFEA464510C}" type="presOf" srcId="{35F8F0AE-8E18-40E4-B309-D8215CB34F00}" destId="{17A4DD84-A55F-4B55-9964-EEAD0C331672}" srcOrd="1" destOrd="0" presId="urn:microsoft.com/office/officeart/2005/8/layout/list1"/>
    <dgm:cxn modelId="{F67134DD-2DA0-4CD7-AA97-008425195F0D}" type="presOf" srcId="{E8B19102-2F04-41E0-B617-8D1E1D412FE1}" destId="{700B2693-6E40-4C0D-AA86-18C7861DB8F4}" srcOrd="0" destOrd="0" presId="urn:microsoft.com/office/officeart/2005/8/layout/list1"/>
    <dgm:cxn modelId="{5825CC7C-9213-498B-B2D6-5D46F032AA26}" srcId="{AEA70D7B-764E-4DB1-832F-E96E05AEB3B9}" destId="{E8B19102-2F04-41E0-B617-8D1E1D412FE1}" srcOrd="0" destOrd="0" parTransId="{14D85788-90A8-437C-9ACD-2A00C3C2C1B1}" sibTransId="{B3A3842B-417D-4361-98E2-F0FDBAB20966}"/>
    <dgm:cxn modelId="{BEA31851-5599-4C2D-AFD3-E667A7C55DC5}" type="presOf" srcId="{80C8DD43-9697-43E5-A417-0FD7FE3959A6}" destId="{F4E9F6A5-28D2-43E5-99A3-A1FE4671B00F}" srcOrd="0" destOrd="0" presId="urn:microsoft.com/office/officeart/2005/8/layout/list1"/>
    <dgm:cxn modelId="{950DF167-6256-4D67-954D-DB28E143B401}" type="presOf" srcId="{35F8F0AE-8E18-40E4-B309-D8215CB34F00}" destId="{61989C44-8ABA-4DEF-AD3A-A38F371A4411}" srcOrd="0" destOrd="0" presId="urn:microsoft.com/office/officeart/2005/8/layout/list1"/>
    <dgm:cxn modelId="{362A40A4-141E-46A3-A0FC-F172052B2575}" type="presOf" srcId="{AEA70D7B-764E-4DB1-832F-E96E05AEB3B9}" destId="{16BD4668-966D-4B45-BCAC-42A4BD97195E}" srcOrd="0" destOrd="0" presId="urn:microsoft.com/office/officeart/2005/8/layout/list1"/>
    <dgm:cxn modelId="{38627263-C145-4A5E-81E6-6F28D6FDE2D9}" type="presOf" srcId="{0DDB95C8-A53B-42CC-A3C6-482B9DFB7458}" destId="{56A61824-7CFA-4AD0-B93B-E8AF002968B8}" srcOrd="1" destOrd="0" presId="urn:microsoft.com/office/officeart/2005/8/layout/list1"/>
    <dgm:cxn modelId="{202CA7E5-A526-46C7-9548-13815AF5E9F4}" type="presOf" srcId="{80C8DD43-9697-43E5-A417-0FD7FE3959A6}" destId="{7B3905BB-24FF-4591-979F-60E75210CD8A}" srcOrd="1" destOrd="0" presId="urn:microsoft.com/office/officeart/2005/8/layout/list1"/>
    <dgm:cxn modelId="{EB6BA6B5-08A1-488A-8C5C-F4A6D51E9546}" srcId="{AEA70D7B-764E-4DB1-832F-E96E05AEB3B9}" destId="{0DDB95C8-A53B-42CC-A3C6-482B9DFB7458}" srcOrd="2" destOrd="0" parTransId="{0665471D-007D-43A7-8FAE-E0B48D04B565}" sibTransId="{E5ABEF82-E236-4DBA-9616-F2E994ED4FEA}"/>
    <dgm:cxn modelId="{78F20E66-7306-4651-A09D-C773F8CCB0CF}" type="presOf" srcId="{E8B19102-2F04-41E0-B617-8D1E1D412FE1}" destId="{780B04BF-4339-462E-A981-FFBFFEB78A9C}" srcOrd="1" destOrd="0" presId="urn:microsoft.com/office/officeart/2005/8/layout/list1"/>
    <dgm:cxn modelId="{645CE634-D6B7-42E9-B910-D5DF996F5FBB}" type="presParOf" srcId="{16BD4668-966D-4B45-BCAC-42A4BD97195E}" destId="{C4782009-84D4-4E86-B3E5-6636731307EE}" srcOrd="0" destOrd="0" presId="urn:microsoft.com/office/officeart/2005/8/layout/list1"/>
    <dgm:cxn modelId="{CCF61F89-0185-4310-A2F5-A08A5DBCF5BC}" type="presParOf" srcId="{C4782009-84D4-4E86-B3E5-6636731307EE}" destId="{700B2693-6E40-4C0D-AA86-18C7861DB8F4}" srcOrd="0" destOrd="0" presId="urn:microsoft.com/office/officeart/2005/8/layout/list1"/>
    <dgm:cxn modelId="{388CE92E-9898-4605-9EDF-0359831970C4}" type="presParOf" srcId="{C4782009-84D4-4E86-B3E5-6636731307EE}" destId="{780B04BF-4339-462E-A981-FFBFFEB78A9C}" srcOrd="1" destOrd="0" presId="urn:microsoft.com/office/officeart/2005/8/layout/list1"/>
    <dgm:cxn modelId="{B8271090-3DFD-4619-8131-F36C486F5581}" type="presParOf" srcId="{16BD4668-966D-4B45-BCAC-42A4BD97195E}" destId="{88E04EB6-6419-4894-8FE6-1486C7A386AE}" srcOrd="1" destOrd="0" presId="urn:microsoft.com/office/officeart/2005/8/layout/list1"/>
    <dgm:cxn modelId="{727A6336-B0A9-45B6-8987-B739396CEA87}" type="presParOf" srcId="{16BD4668-966D-4B45-BCAC-42A4BD97195E}" destId="{0ECBD05E-A39C-4571-89EA-B23C5CAE1812}" srcOrd="2" destOrd="0" presId="urn:microsoft.com/office/officeart/2005/8/layout/list1"/>
    <dgm:cxn modelId="{697BAEE4-8A15-4416-9582-BBF787962F91}" type="presParOf" srcId="{16BD4668-966D-4B45-BCAC-42A4BD97195E}" destId="{4F9D4A82-FE16-4013-846D-E9B44BED0B9F}" srcOrd="3" destOrd="0" presId="urn:microsoft.com/office/officeart/2005/8/layout/list1"/>
    <dgm:cxn modelId="{473657E9-7DCB-4917-A531-7B5747F5FCC2}" type="presParOf" srcId="{16BD4668-966D-4B45-BCAC-42A4BD97195E}" destId="{8303FB60-BD8F-4CC1-B878-563CAE7F5D65}" srcOrd="4" destOrd="0" presId="urn:microsoft.com/office/officeart/2005/8/layout/list1"/>
    <dgm:cxn modelId="{3F904FB3-E9B9-4E05-9218-00192B50DF97}" type="presParOf" srcId="{8303FB60-BD8F-4CC1-B878-563CAE7F5D65}" destId="{F4E9F6A5-28D2-43E5-99A3-A1FE4671B00F}" srcOrd="0" destOrd="0" presId="urn:microsoft.com/office/officeart/2005/8/layout/list1"/>
    <dgm:cxn modelId="{15E023FF-8EE8-4F05-9614-8410D5D75758}" type="presParOf" srcId="{8303FB60-BD8F-4CC1-B878-563CAE7F5D65}" destId="{7B3905BB-24FF-4591-979F-60E75210CD8A}" srcOrd="1" destOrd="0" presId="urn:microsoft.com/office/officeart/2005/8/layout/list1"/>
    <dgm:cxn modelId="{85C14336-E7C1-4491-AE32-F0657A86FF55}" type="presParOf" srcId="{16BD4668-966D-4B45-BCAC-42A4BD97195E}" destId="{83CBA44E-C293-43EC-81D0-88DECAB9F899}" srcOrd="5" destOrd="0" presId="urn:microsoft.com/office/officeart/2005/8/layout/list1"/>
    <dgm:cxn modelId="{B443F651-3B95-4D99-9AD9-3534275EF776}" type="presParOf" srcId="{16BD4668-966D-4B45-BCAC-42A4BD97195E}" destId="{43AAE9AC-064A-4CC3-A8A4-AD99C199B987}" srcOrd="6" destOrd="0" presId="urn:microsoft.com/office/officeart/2005/8/layout/list1"/>
    <dgm:cxn modelId="{FE4C876A-DAAC-46AE-AE40-DE3A53929560}" type="presParOf" srcId="{16BD4668-966D-4B45-BCAC-42A4BD97195E}" destId="{41BB99C0-0C28-49E6-953C-F279C63439E0}" srcOrd="7" destOrd="0" presId="urn:microsoft.com/office/officeart/2005/8/layout/list1"/>
    <dgm:cxn modelId="{87FE0EF0-9AC5-4F07-A0AF-4A792FD8020D}" type="presParOf" srcId="{16BD4668-966D-4B45-BCAC-42A4BD97195E}" destId="{D74B2F6B-091D-446B-87C3-8D8540294381}" srcOrd="8" destOrd="0" presId="urn:microsoft.com/office/officeart/2005/8/layout/list1"/>
    <dgm:cxn modelId="{B96E6F9B-6BF9-406D-AD72-31B65CF60F3C}" type="presParOf" srcId="{D74B2F6B-091D-446B-87C3-8D8540294381}" destId="{2FBC119B-3D35-4306-984E-27BC4D710E4E}" srcOrd="0" destOrd="0" presId="urn:microsoft.com/office/officeart/2005/8/layout/list1"/>
    <dgm:cxn modelId="{57C9CABE-31A4-4F75-B1FD-3993E71C300D}" type="presParOf" srcId="{D74B2F6B-091D-446B-87C3-8D8540294381}" destId="{56A61824-7CFA-4AD0-B93B-E8AF002968B8}" srcOrd="1" destOrd="0" presId="urn:microsoft.com/office/officeart/2005/8/layout/list1"/>
    <dgm:cxn modelId="{AA747449-929A-4C45-9C24-6BD37CB723CA}" type="presParOf" srcId="{16BD4668-966D-4B45-BCAC-42A4BD97195E}" destId="{7F4EBBA5-E4E3-4A5F-97B7-71D3F9F7BDB0}" srcOrd="9" destOrd="0" presId="urn:microsoft.com/office/officeart/2005/8/layout/list1"/>
    <dgm:cxn modelId="{A0D151D2-80E9-4068-B49B-BF65C7E8626D}" type="presParOf" srcId="{16BD4668-966D-4B45-BCAC-42A4BD97195E}" destId="{41E7AF6F-04B9-42A7-B57A-60365A7062E5}" srcOrd="10" destOrd="0" presId="urn:microsoft.com/office/officeart/2005/8/layout/list1"/>
    <dgm:cxn modelId="{5A785BDF-B374-4B73-9277-F99EA5254084}" type="presParOf" srcId="{16BD4668-966D-4B45-BCAC-42A4BD97195E}" destId="{9371057B-D117-4BB0-A63B-6B2783E06163}" srcOrd="11" destOrd="0" presId="urn:microsoft.com/office/officeart/2005/8/layout/list1"/>
    <dgm:cxn modelId="{CA787E3F-8C66-44DB-B174-C34204F90096}" type="presParOf" srcId="{16BD4668-966D-4B45-BCAC-42A4BD97195E}" destId="{2AA1619F-153D-4308-9131-75E0E44AFA59}" srcOrd="12" destOrd="0" presId="urn:microsoft.com/office/officeart/2005/8/layout/list1"/>
    <dgm:cxn modelId="{8A0E0385-8770-4A51-AFCF-F7244347C091}" type="presParOf" srcId="{2AA1619F-153D-4308-9131-75E0E44AFA59}" destId="{61989C44-8ABA-4DEF-AD3A-A38F371A4411}" srcOrd="0" destOrd="0" presId="urn:microsoft.com/office/officeart/2005/8/layout/list1"/>
    <dgm:cxn modelId="{E4C17872-7705-4C4C-9662-3952DEB22F43}" type="presParOf" srcId="{2AA1619F-153D-4308-9131-75E0E44AFA59}" destId="{17A4DD84-A55F-4B55-9964-EEAD0C331672}" srcOrd="1" destOrd="0" presId="urn:microsoft.com/office/officeart/2005/8/layout/list1"/>
    <dgm:cxn modelId="{CD89FAD2-F4E4-4D9F-9920-CA505CD8E38F}" type="presParOf" srcId="{16BD4668-966D-4B45-BCAC-42A4BD97195E}" destId="{DE2311FF-9181-4CF6-9B15-E777A5ECECCD}" srcOrd="13" destOrd="0" presId="urn:microsoft.com/office/officeart/2005/8/layout/list1"/>
    <dgm:cxn modelId="{FDF04B1F-A395-4AD7-9C21-6025E80D1B6C}" type="presParOf" srcId="{16BD4668-966D-4B45-BCAC-42A4BD97195E}" destId="{782F25D3-90E1-4F59-80A0-1F4BB0F544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06B40-7670-4FA5-B115-80A63DFB9AB2}">
      <dsp:nvSpPr>
        <dsp:cNvPr id="0" name=""/>
        <dsp:cNvSpPr/>
      </dsp:nvSpPr>
      <dsp:spPr>
        <a:xfrm>
          <a:off x="2320" y="0"/>
          <a:ext cx="2827228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1" kern="1200" dirty="0" smtClean="0"/>
            <a:t>ZAJEDNIČKI CILJ</a:t>
          </a:r>
          <a:endParaRPr lang="hr-HR" sz="1700" b="1" kern="1200" dirty="0"/>
        </a:p>
      </dsp:txBody>
      <dsp:txXfrm>
        <a:off x="398364" y="0"/>
        <a:ext cx="2035141" cy="792087"/>
      </dsp:txXfrm>
    </dsp:sp>
    <dsp:sp modelId="{496E1E26-5090-43C1-8DF0-0611554DEEA5}">
      <dsp:nvSpPr>
        <dsp:cNvPr id="0" name=""/>
        <dsp:cNvSpPr/>
      </dsp:nvSpPr>
      <dsp:spPr>
        <a:xfrm>
          <a:off x="2588010" y="0"/>
          <a:ext cx="2827228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1" kern="1200" dirty="0" smtClean="0"/>
            <a:t>Unaprjeđenje suradnje s poslovnim subjektima</a:t>
          </a:r>
          <a:endParaRPr lang="hr-HR" sz="1700" b="1" kern="1200" dirty="0"/>
        </a:p>
      </dsp:txBody>
      <dsp:txXfrm>
        <a:off x="2984054" y="0"/>
        <a:ext cx="2035141" cy="792087"/>
      </dsp:txXfrm>
    </dsp:sp>
    <dsp:sp modelId="{96280ADC-D8EF-4F26-A6E2-ACB861E86044}">
      <dsp:nvSpPr>
        <dsp:cNvPr id="0" name=""/>
        <dsp:cNvSpPr/>
      </dsp:nvSpPr>
      <dsp:spPr>
        <a:xfrm>
          <a:off x="5091331" y="0"/>
          <a:ext cx="2827228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1" kern="1200" dirty="0" smtClean="0"/>
            <a:t>Ostvarenje poslovnih interesa</a:t>
          </a:r>
          <a:endParaRPr lang="hr-HR" sz="1700" b="1" kern="1200" dirty="0"/>
        </a:p>
      </dsp:txBody>
      <dsp:txXfrm>
        <a:off x="5487375" y="0"/>
        <a:ext cx="2035141" cy="792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0192-A2AD-472E-9FB2-E3B33B095C57}">
      <dsp:nvSpPr>
        <dsp:cNvPr id="0" name=""/>
        <dsp:cNvSpPr/>
      </dsp:nvSpPr>
      <dsp:spPr>
        <a:xfrm>
          <a:off x="884764" y="14588"/>
          <a:ext cx="6460071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>
              <a:solidFill>
                <a:schemeClr val="bg1">
                  <a:lumMod val="75000"/>
                </a:schemeClr>
              </a:solidFill>
            </a:rPr>
            <a:t>Povoljniji izvori sredstava financiranja</a:t>
          </a:r>
          <a:endParaRPr lang="hr-HR" sz="27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937123" y="66947"/>
        <a:ext cx="6355353" cy="967861"/>
      </dsp:txXfrm>
    </dsp:sp>
    <dsp:sp modelId="{69DDB091-DE52-4101-AEF4-79262702E4F5}">
      <dsp:nvSpPr>
        <dsp:cNvPr id="0" name=""/>
        <dsp:cNvSpPr/>
      </dsp:nvSpPr>
      <dsp:spPr>
        <a:xfrm>
          <a:off x="905297" y="1173508"/>
          <a:ext cx="6459989" cy="1201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>
              <a:solidFill>
                <a:schemeClr val="bg1">
                  <a:lumMod val="75000"/>
                </a:schemeClr>
              </a:solidFill>
            </a:rPr>
            <a:t>Bolja prilagođenost proizvoda klijentu</a:t>
          </a:r>
          <a:endParaRPr lang="hr-HR" sz="27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963956" y="1232167"/>
        <a:ext cx="6342671" cy="1084313"/>
      </dsp:txXfrm>
    </dsp:sp>
    <dsp:sp modelId="{E105BF05-2D44-4F22-BA32-D9C04CD2CC72}">
      <dsp:nvSpPr>
        <dsp:cNvPr id="0" name=""/>
        <dsp:cNvSpPr/>
      </dsp:nvSpPr>
      <dsp:spPr>
        <a:xfrm>
          <a:off x="884599" y="2432889"/>
          <a:ext cx="6501384" cy="1176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>
              <a:solidFill>
                <a:schemeClr val="bg1"/>
              </a:solidFill>
            </a:rPr>
            <a:t>KONTINUIRANE EDUKACIJE/NEDOVOLJNO POZNAVANJE PROIZVODA</a:t>
          </a:r>
          <a:endParaRPr lang="hr-HR" sz="2700" b="1" kern="1200" dirty="0">
            <a:solidFill>
              <a:schemeClr val="bg1"/>
            </a:solidFill>
          </a:endParaRPr>
        </a:p>
      </dsp:txBody>
      <dsp:txXfrm>
        <a:off x="942014" y="2490304"/>
        <a:ext cx="6386554" cy="1061317"/>
      </dsp:txXfrm>
    </dsp:sp>
    <dsp:sp modelId="{81DBE162-B440-4D97-8B26-36ED930857D9}">
      <dsp:nvSpPr>
        <dsp:cNvPr id="0" name=""/>
        <dsp:cNvSpPr/>
      </dsp:nvSpPr>
      <dsp:spPr>
        <a:xfrm>
          <a:off x="884764" y="3698227"/>
          <a:ext cx="6460071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/>
            <a:t>BOLJA PODRŠKA MIKRO, MALIM I SREDNJIM PODUZEĆIMA </a:t>
          </a:r>
          <a:endParaRPr lang="hr-HR" sz="2700" b="1" kern="1200" dirty="0"/>
        </a:p>
      </dsp:txBody>
      <dsp:txXfrm>
        <a:off x="937123" y="3750586"/>
        <a:ext cx="6355353" cy="967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B4894-DA3D-4D9F-996E-08E360C98D16}">
      <dsp:nvSpPr>
        <dsp:cNvPr id="0" name=""/>
        <dsp:cNvSpPr/>
      </dsp:nvSpPr>
      <dsp:spPr>
        <a:xfrm>
          <a:off x="245663" y="0"/>
          <a:ext cx="3434159" cy="45910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3E47B0-14E0-46FE-8ADD-98076B0BF672}">
      <dsp:nvSpPr>
        <dsp:cNvPr id="0" name=""/>
        <dsp:cNvSpPr/>
      </dsp:nvSpPr>
      <dsp:spPr>
        <a:xfrm>
          <a:off x="4340" y="1377315"/>
          <a:ext cx="1300435" cy="1836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Tematske konferencije</a:t>
          </a:r>
          <a:endParaRPr lang="hr-HR" sz="1500" b="1" kern="1200" dirty="0"/>
        </a:p>
      </dsp:txBody>
      <dsp:txXfrm>
        <a:off x="67822" y="1440797"/>
        <a:ext cx="1173471" cy="1709456"/>
      </dsp:txXfrm>
    </dsp:sp>
    <dsp:sp modelId="{CB35BDC0-5928-4E61-B8D9-320D4451ACDF}">
      <dsp:nvSpPr>
        <dsp:cNvPr id="0" name=""/>
        <dsp:cNvSpPr/>
      </dsp:nvSpPr>
      <dsp:spPr>
        <a:xfrm>
          <a:off x="1369876" y="1377315"/>
          <a:ext cx="1300435" cy="1836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Savjetovanja</a:t>
          </a:r>
          <a:endParaRPr lang="hr-HR" sz="1500" b="1" kern="1200" dirty="0"/>
        </a:p>
      </dsp:txBody>
      <dsp:txXfrm>
        <a:off x="1433358" y="1440797"/>
        <a:ext cx="1173471" cy="1709456"/>
      </dsp:txXfrm>
    </dsp:sp>
    <dsp:sp modelId="{EA48D051-7268-43C7-8EE5-84066FCD5467}">
      <dsp:nvSpPr>
        <dsp:cNvPr id="0" name=""/>
        <dsp:cNvSpPr/>
      </dsp:nvSpPr>
      <dsp:spPr>
        <a:xfrm>
          <a:off x="2735412" y="1377315"/>
          <a:ext cx="1300435" cy="1836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Edukacije za djelatnike</a:t>
          </a:r>
          <a:endParaRPr lang="hr-HR" sz="1500" b="1" kern="1200" dirty="0"/>
        </a:p>
      </dsp:txBody>
      <dsp:txXfrm>
        <a:off x="2798894" y="1440797"/>
        <a:ext cx="1173471" cy="1709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BD05E-A39C-4571-89EA-B23C5CAE1812}">
      <dsp:nvSpPr>
        <dsp:cNvPr id="0" name=""/>
        <dsp:cNvSpPr/>
      </dsp:nvSpPr>
      <dsp:spPr>
        <a:xfrm>
          <a:off x="0" y="743440"/>
          <a:ext cx="404177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B04BF-4339-462E-A981-FFBFFEB78A9C}">
      <dsp:nvSpPr>
        <dsp:cNvPr id="0" name=""/>
        <dsp:cNvSpPr/>
      </dsp:nvSpPr>
      <dsp:spPr>
        <a:xfrm>
          <a:off x="202088" y="163412"/>
          <a:ext cx="3677279" cy="81618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Bolja međusobna komunikacija i informiranost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1931" y="203255"/>
        <a:ext cx="3597593" cy="736501"/>
      </dsp:txXfrm>
    </dsp:sp>
    <dsp:sp modelId="{43AAE9AC-064A-4CC3-A8A4-AD99C199B987}">
      <dsp:nvSpPr>
        <dsp:cNvPr id="0" name=""/>
        <dsp:cNvSpPr/>
      </dsp:nvSpPr>
      <dsp:spPr>
        <a:xfrm>
          <a:off x="0" y="1732591"/>
          <a:ext cx="404177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905BB-24FF-4591-979F-60E75210CD8A}">
      <dsp:nvSpPr>
        <dsp:cNvPr id="0" name=""/>
        <dsp:cNvSpPr/>
      </dsp:nvSpPr>
      <dsp:spPr>
        <a:xfrm>
          <a:off x="215008" y="1198471"/>
          <a:ext cx="3651476" cy="768171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Prilagodba proizvoda i usluga zahtjevima klijenata 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52507" y="1235970"/>
        <a:ext cx="3576478" cy="693173"/>
      </dsp:txXfrm>
    </dsp:sp>
    <dsp:sp modelId="{41E7AF6F-04B9-42A7-B57A-60365A7062E5}">
      <dsp:nvSpPr>
        <dsp:cNvPr id="0" name=""/>
        <dsp:cNvSpPr/>
      </dsp:nvSpPr>
      <dsp:spPr>
        <a:xfrm>
          <a:off x="0" y="2844244"/>
          <a:ext cx="404177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61824-7CFA-4AD0-B93B-E8AF002968B8}">
      <dsp:nvSpPr>
        <dsp:cNvPr id="0" name=""/>
        <dsp:cNvSpPr/>
      </dsp:nvSpPr>
      <dsp:spPr>
        <a:xfrm>
          <a:off x="202088" y="2254652"/>
          <a:ext cx="3648025" cy="825752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bg1">
                  <a:lumMod val="50000"/>
                </a:schemeClr>
              </a:solidFill>
            </a:rPr>
            <a:t>KONKURENTNOST I FLEKSIBILNOST</a:t>
          </a:r>
          <a:endParaRPr lang="hr-HR" sz="1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42398" y="2294962"/>
        <a:ext cx="3567405" cy="745132"/>
      </dsp:txXfrm>
    </dsp:sp>
    <dsp:sp modelId="{782F25D3-90E1-4F59-80A0-1F4BB0F54488}">
      <dsp:nvSpPr>
        <dsp:cNvPr id="0" name=""/>
        <dsp:cNvSpPr/>
      </dsp:nvSpPr>
      <dsp:spPr>
        <a:xfrm>
          <a:off x="0" y="3919563"/>
          <a:ext cx="404177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4DD84-A55F-4B55-9964-EEAD0C331672}">
      <dsp:nvSpPr>
        <dsp:cNvPr id="0" name=""/>
        <dsp:cNvSpPr/>
      </dsp:nvSpPr>
      <dsp:spPr>
        <a:xfrm>
          <a:off x="202088" y="3333844"/>
          <a:ext cx="3677307" cy="82187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Ostvarenje poslovnih interesa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2209" y="3373965"/>
        <a:ext cx="3597065" cy="74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A7DE-5985-4B11-9362-CA0FBE6550DD}" type="datetimeFigureOut">
              <a:rPr lang="hr-HR" smtClean="0"/>
              <a:t>23.3.2017.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FAC2F-1FDD-479A-AEC6-093E5C156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51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AC2F-1FDD-479A-AEC6-093E5C1564C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5998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25</a:t>
            </a:fld>
            <a:endParaRPr lang="en-GB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15444" y="9491434"/>
            <a:ext cx="2914943" cy="49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6" tIns="47762" rIns="95516" bIns="47762" anchor="b"/>
          <a:lstStyle/>
          <a:p>
            <a:pPr algn="r" defTabSz="954656"/>
            <a:fld id="{0C7B8A1B-A169-42ED-96E3-CF5B68CF2C7A}" type="slidenum">
              <a:rPr lang="en-GB" sz="1300">
                <a:latin typeface="Calibri Light" panose="020F0302020204030204" pitchFamily="34" charset="0"/>
              </a:rPr>
              <a:pPr algn="r" defTabSz="954656"/>
              <a:t>25</a:t>
            </a:fld>
            <a:endParaRPr lang="en-GB" sz="1300" dirty="0">
              <a:latin typeface="Calibri Light" panose="020F0302020204030204" pitchFamily="34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49300"/>
            <a:ext cx="4994275" cy="37465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86" y="4743983"/>
            <a:ext cx="4935618" cy="4494299"/>
          </a:xfrm>
          <a:noFill/>
          <a:ln/>
        </p:spPr>
        <p:txBody>
          <a:bodyPr lIns="95516" tIns="47762" rIns="95516" bIns="47762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24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123C4-1844-4899-A745-4A25A742FD3F}" type="slidenum">
              <a:rPr lang="de-DE"/>
              <a:pPr/>
              <a:t>27</a:t>
            </a:fld>
            <a:endParaRPr lang="de-DE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AC2F-1FDD-479A-AEC6-093E5C1564C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523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26E68-C422-4D00-BA2A-AFDC5191FE11}" type="slidenum">
              <a:rPr lang="de-DE"/>
              <a:pPr/>
              <a:t>15</a:t>
            </a:fld>
            <a:endParaRPr lang="de-DE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18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26E68-C422-4D00-BA2A-AFDC5191FE11}" type="slidenum">
              <a:rPr lang="de-DE"/>
              <a:pPr/>
              <a:t>19</a:t>
            </a:fld>
            <a:endParaRPr lang="de-DE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4527B-119E-470A-8D60-09D801B13BC9}" type="slidenum">
              <a:rPr lang="de-DE"/>
              <a:pPr/>
              <a:t>20</a:t>
            </a:fld>
            <a:endParaRPr lang="de-DE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6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4527B-119E-470A-8D60-09D801B13BC9}" type="slidenum">
              <a:rPr lang="de-DE"/>
              <a:pPr/>
              <a:t>21</a:t>
            </a:fld>
            <a:endParaRPr lang="de-DE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87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4527B-119E-470A-8D60-09D801B13BC9}" type="slidenum">
              <a:rPr lang="de-DE"/>
              <a:pPr/>
              <a:t>22</a:t>
            </a:fld>
            <a:endParaRPr lang="de-DE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4527B-119E-470A-8D60-09D801B13BC9}" type="slidenum">
              <a:rPr lang="de-DE"/>
              <a:pPr/>
              <a:t>23</a:t>
            </a:fld>
            <a:endParaRPr lang="de-DE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123C4-1844-4899-A745-4A25A742FD3F}" type="slidenum">
              <a:rPr lang="de-DE"/>
              <a:pPr/>
              <a:t>24</a:t>
            </a:fld>
            <a:endParaRPr lang="de-DE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028" y="5759669"/>
            <a:ext cx="5434176" cy="1098331"/>
          </a:xfrm>
        </p:spPr>
        <p:txBody>
          <a:bodyPr anchor="ctr"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22737" y="4910192"/>
            <a:ext cx="7964215" cy="712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SEKTOR ZA FINANCIJSKE INSTITUCIJE, POSLOVNE INFORMACIJE I EKONOMSKE ANALIZE</a:t>
            </a:r>
            <a:endParaRPr lang="pl-PL" sz="28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  <a:p>
            <a:pPr algn="l"/>
            <a:r>
              <a:rPr lang="en-US" sz="1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FINANCIAL INSTITUTIONS, BUSINESS INFORMATION AND ECONOMIC ANALYSES SECTOR</a:t>
            </a:r>
            <a:endParaRPr lang="en-US" sz="12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3798503" y="6478588"/>
            <a:ext cx="5219700" cy="269053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247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53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41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032" y="238543"/>
            <a:ext cx="8657327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43031" y="854994"/>
            <a:ext cx="8657327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>
          <a:xfrm>
            <a:off x="242917" y="6356350"/>
            <a:ext cx="519373" cy="123111"/>
          </a:xfrm>
          <a:prstGeom prst="rect">
            <a:avLst/>
          </a:prstGeom>
        </p:spPr>
        <p:txBody>
          <a:bodyPr/>
          <a:lstStyle/>
          <a:p>
            <a:fld id="{A996AD0A-C3FD-46F0-9C71-9E3C399D292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>
          <a:xfrm>
            <a:off x="1844226" y="6356350"/>
            <a:ext cx="5455546" cy="360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>
          <a:xfrm>
            <a:off x="485780" y="6400800"/>
            <a:ext cx="762000" cy="457200"/>
          </a:xfrm>
          <a:prstGeom prst="rect">
            <a:avLst/>
          </a:prstGeom>
        </p:spPr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19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26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139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08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775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018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13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73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38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8634" y="6356351"/>
            <a:ext cx="1406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3407A76-4852-4B6C-BAE3-FDE8916644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581024" y="6176962"/>
            <a:ext cx="4054038" cy="681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sz="17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SEKTOR ZA FINANCIJSKE INSTITUCIJE, </a:t>
            </a:r>
            <a:br>
              <a:rPr lang="pl-PL" sz="1700" b="0" dirty="0" smtClean="0">
                <a:solidFill>
                  <a:schemeClr val="bg1"/>
                </a:solidFill>
                <a:latin typeface="Dosis" panose="02010503020202060003" pitchFamily="2" charset="-18"/>
              </a:rPr>
            </a:br>
            <a:r>
              <a:rPr lang="pl-PL" sz="17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POSLOVNE INFORMACIJE I EKONOMSKE ANALIZE</a:t>
            </a:r>
          </a:p>
          <a:p>
            <a:pPr algn="l"/>
            <a:r>
              <a:rPr lang="en-US" sz="12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FINANCIAL INSTITUTIONS, BUSINESS INFORMATION AND ECONOMIC ANALYSES SECTOR</a:t>
            </a:r>
            <a:endParaRPr lang="en-US" sz="11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068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3497580" y="5772150"/>
            <a:ext cx="5646420" cy="108585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algn="ctr"/>
            <a:r>
              <a:rPr lang="hr-HR" sz="1800" b="1" dirty="0">
                <a:solidFill>
                  <a:schemeClr val="bg1"/>
                </a:solidFill>
              </a:rPr>
              <a:t>Osiguranje pri izvozu - kako odabrati kvalitetno osigurateljno </a:t>
            </a:r>
            <a:r>
              <a:rPr lang="hr-HR" sz="1800" b="1" dirty="0" smtClean="0">
                <a:solidFill>
                  <a:schemeClr val="bg1"/>
                </a:solidFill>
              </a:rPr>
              <a:t>pokriće </a:t>
            </a:r>
            <a:r>
              <a:rPr lang="hr-HR" sz="1800" b="1" dirty="0">
                <a:solidFill>
                  <a:schemeClr val="bg1"/>
                </a:solidFill>
              </a:rPr>
              <a:t> </a:t>
            </a:r>
            <a:r>
              <a:rPr lang="hr-HR" sz="1800" b="1" dirty="0" smtClean="0">
                <a:solidFill>
                  <a:schemeClr val="bg1"/>
                </a:solidFill>
              </a:rPr>
              <a:t> </a:t>
            </a:r>
            <a:r>
              <a:rPr lang="hr-HR" sz="1800" b="1" dirty="0" smtClean="0">
                <a:solidFill>
                  <a:schemeClr val="bg1"/>
                </a:solidFill>
              </a:rPr>
              <a:t>Mr. </a:t>
            </a:r>
            <a:r>
              <a:rPr lang="hr-HR" sz="1800" b="1" dirty="0" err="1" smtClean="0">
                <a:solidFill>
                  <a:schemeClr val="bg1"/>
                </a:solidFill>
              </a:rPr>
              <a:t>sc</a:t>
            </a:r>
            <a:r>
              <a:rPr lang="hr-HR" sz="1800" b="1" dirty="0" smtClean="0">
                <a:solidFill>
                  <a:schemeClr val="bg1"/>
                </a:solidFill>
              </a:rPr>
              <a:t>. Sanja </a:t>
            </a:r>
            <a:r>
              <a:rPr lang="hr-HR" sz="1800" b="1" dirty="0" smtClean="0">
                <a:solidFill>
                  <a:schemeClr val="bg1"/>
                </a:solidFill>
              </a:rPr>
              <a:t>Šimić, HGK</a:t>
            </a:r>
          </a:p>
          <a:p>
            <a:pPr algn="ctr"/>
            <a:r>
              <a:rPr lang="hr-HR" sz="1800" b="1" dirty="0" smtClean="0">
                <a:solidFill>
                  <a:schemeClr val="bg1"/>
                </a:solidFill>
              </a:rPr>
              <a:t> </a:t>
            </a:r>
            <a:r>
              <a:rPr lang="hr-HR" sz="1800" b="1" dirty="0">
                <a:solidFill>
                  <a:schemeClr val="bg1"/>
                </a:solidFill>
              </a:rPr>
              <a:t>Goran Tolić, Udruženje osiguravatelja HGK</a:t>
            </a:r>
            <a:endParaRPr lang="hr-HR" altLang="sr-Latn-RS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6538" y="926464"/>
            <a:ext cx="6784975" cy="79946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 smtClean="0">
                <a:solidFill>
                  <a:srgbClr val="002060"/>
                </a:solidFill>
              </a:rPr>
              <a:t>Funkcije osiguranja:</a:t>
            </a:r>
            <a:endParaRPr lang="en-US" sz="2400" b="1" i="1" kern="0" dirty="0">
              <a:solidFill>
                <a:srgbClr val="00206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46538" y="1943100"/>
            <a:ext cx="8183112" cy="370608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spcBef>
                <a:spcPct val="0"/>
              </a:spcBef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2pPr>
            <a:lvl3pPr marL="192088" indent="-188913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384175" indent="-1905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5746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5pPr>
            <a:lvl6pPr marL="10318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6pPr>
            <a:lvl7pPr marL="14890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7pPr>
            <a:lvl8pPr marL="19462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8pPr>
            <a:lvl9pPr marL="24034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600" b="1" kern="0" noProof="1" smtClean="0">
                <a:solidFill>
                  <a:srgbClr val="002060"/>
                </a:solidFill>
              </a:rPr>
              <a:t>FUNKCIJA ZAŠTITE</a:t>
            </a:r>
            <a:r>
              <a:rPr lang="hr-HR" sz="1600" kern="0" noProof="1" smtClean="0">
                <a:solidFill>
                  <a:srgbClr val="002060"/>
                </a:solidFill>
              </a:rPr>
              <a:t>:  - NEPOSREDNA ZAŠTITA </a:t>
            </a:r>
            <a:r>
              <a:rPr lang="hr-HR" sz="1400" kern="0" noProof="1" smtClean="0">
                <a:solidFill>
                  <a:srgbClr val="002060"/>
                </a:solidFill>
              </a:rPr>
              <a:t>(PREVENTIVNE I REPRESIVNE MJERE)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600" kern="0" noProof="1" smtClean="0">
                <a:solidFill>
                  <a:srgbClr val="002060"/>
                </a:solidFill>
              </a:rPr>
              <a:t>                                     - POSREDNA ZAŠTITA </a:t>
            </a:r>
            <a:r>
              <a:rPr lang="hr-HR" sz="1400" kern="0" noProof="1" smtClean="0">
                <a:solidFill>
                  <a:srgbClr val="002060"/>
                </a:solidFill>
              </a:rPr>
              <a:t>(OSTVARUJE SE NAKNADOM ŠTETE)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endParaRPr lang="hr-HR" sz="1600" kern="0" noProof="1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600" b="1" kern="0" noProof="1" smtClean="0">
                <a:solidFill>
                  <a:srgbClr val="002060"/>
                </a:solidFill>
              </a:rPr>
              <a:t>FINANCIJSKO – AKUMULACIJSKA FUKCIJA OSIGURANJA</a:t>
            </a:r>
            <a:r>
              <a:rPr lang="hr-HR" sz="1600" kern="0" noProof="1" smtClean="0">
                <a:solidFill>
                  <a:srgbClr val="002060"/>
                </a:solidFill>
              </a:rPr>
              <a:t>: 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400" kern="0" noProof="1" smtClean="0">
                <a:solidFill>
                  <a:srgbClr val="002060"/>
                </a:solidFill>
              </a:rPr>
              <a:t>OČITUJE </a:t>
            </a:r>
            <a:r>
              <a:rPr lang="hr-HR" sz="1400" kern="0" noProof="1">
                <a:solidFill>
                  <a:srgbClr val="002060"/>
                </a:solidFill>
              </a:rPr>
              <a:t>SE U OBLIKU RAZLIČITIH ULAGANJA PRIKUPLJENIH SREDSTAVA U POJEDINE GOSPODARSKE </a:t>
            </a:r>
            <a:r>
              <a:rPr lang="hr-HR" sz="1400" kern="0" noProof="1" smtClean="0">
                <a:solidFill>
                  <a:srgbClr val="002060"/>
                </a:solidFill>
              </a:rPr>
              <a:t>GRANE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endParaRPr lang="hr-HR" sz="1400" kern="0" noProof="1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600" b="1" kern="0" noProof="1">
                <a:solidFill>
                  <a:srgbClr val="002060"/>
                </a:solidFill>
              </a:rPr>
              <a:t>DRUŠTVENO – SOCIJALNA </a:t>
            </a:r>
            <a:r>
              <a:rPr lang="hr-HR" sz="1600" b="1" kern="0" noProof="1" smtClean="0">
                <a:solidFill>
                  <a:srgbClr val="002060"/>
                </a:solidFill>
              </a:rPr>
              <a:t>FUNKCIJA: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600" b="1" kern="0" noProof="1" smtClean="0">
                <a:solidFill>
                  <a:srgbClr val="002060"/>
                </a:solidFill>
              </a:rPr>
              <a:t> </a:t>
            </a:r>
            <a:r>
              <a:rPr lang="hr-HR" sz="1400" kern="0" noProof="1" smtClean="0">
                <a:solidFill>
                  <a:srgbClr val="002060"/>
                </a:solidFill>
              </a:rPr>
              <a:t>PODRAZUMIJAVA EKONOMSKU ZAŠTITU ČOVJEKA I NJEGOVE IMOVINE</a:t>
            </a:r>
            <a:endParaRPr lang="hr-HR" sz="1400" kern="0" noProof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5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>
            <a:spLocks/>
          </p:cNvSpPr>
          <p:nvPr/>
        </p:nvSpPr>
        <p:spPr bwMode="auto">
          <a:xfrm>
            <a:off x="366126" y="1015134"/>
            <a:ext cx="3916362" cy="1339446"/>
          </a:xfrm>
          <a:custGeom>
            <a:avLst/>
            <a:gdLst>
              <a:gd name="T0" fmla="*/ 3 w 1158"/>
              <a:gd name="T1" fmla="*/ 1104 h 1104"/>
              <a:gd name="T2" fmla="*/ 948 w 1158"/>
              <a:gd name="T3" fmla="*/ 1104 h 1104"/>
              <a:gd name="T4" fmla="*/ 1158 w 1158"/>
              <a:gd name="T5" fmla="*/ 894 h 1104"/>
              <a:gd name="T6" fmla="*/ 1158 w 1158"/>
              <a:gd name="T7" fmla="*/ 0 h 1104"/>
              <a:gd name="T8" fmla="*/ 0 w 1158"/>
              <a:gd name="T9" fmla="*/ 0 h 1104"/>
              <a:gd name="T10" fmla="*/ 3 w 1158"/>
              <a:gd name="T11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8" h="1104">
                <a:moveTo>
                  <a:pt x="3" y="1104"/>
                </a:moveTo>
                <a:lnTo>
                  <a:pt x="948" y="1104"/>
                </a:lnTo>
                <a:lnTo>
                  <a:pt x="1158" y="894"/>
                </a:lnTo>
                <a:lnTo>
                  <a:pt x="1158" y="0"/>
                </a:lnTo>
                <a:lnTo>
                  <a:pt x="0" y="0"/>
                </a:lnTo>
                <a:lnTo>
                  <a:pt x="3" y="1104"/>
                </a:lnTo>
                <a:close/>
              </a:path>
            </a:pathLst>
          </a:custGeom>
          <a:solidFill>
            <a:srgbClr val="1133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Kako Kreditno osiguranje može unaprijediti Vaše poslovanje ?</a:t>
            </a:r>
          </a:p>
        </p:txBody>
      </p:sp>
      <p:graphicFrame>
        <p:nvGraphicFramePr>
          <p:cNvPr id="9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6073"/>
              </p:ext>
            </p:extLst>
          </p:nvPr>
        </p:nvGraphicFramePr>
        <p:xfrm>
          <a:off x="2324307" y="3060778"/>
          <a:ext cx="6225333" cy="3618240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3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CREDIT MANAGEMENT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PRODAJNI ALAT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OSIGURANJE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(Isplata štete)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r-H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</a:t>
                      </a:r>
                      <a:endParaRPr kumimoji="0" lang="hr-H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FINANCIJSKI INSTRUMENT</a:t>
                      </a:r>
                      <a:endParaRPr lang="hr-HR" sz="16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 dirty="0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 dirty="0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 dirty="0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hr-HR" dirty="0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26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6538" y="777874"/>
            <a:ext cx="6784975" cy="58229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 smtClean="0">
                <a:solidFill>
                  <a:srgbClr val="002060"/>
                </a:solidFill>
              </a:rPr>
              <a:t>Kreditno </a:t>
            </a:r>
            <a:r>
              <a:rPr lang="hr-HR" sz="2400" b="1" i="1" kern="0" dirty="0">
                <a:solidFill>
                  <a:srgbClr val="002060"/>
                </a:solidFill>
              </a:rPr>
              <a:t>osiguranje </a:t>
            </a:r>
            <a:r>
              <a:rPr lang="hr-HR" sz="2400" kern="0" dirty="0">
                <a:solidFill>
                  <a:srgbClr val="002060"/>
                </a:solidFill>
              </a:rPr>
              <a:t>– osiguranje potraživanja</a:t>
            </a:r>
            <a:endParaRPr lang="en-US" sz="2400" kern="0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9153" y="1351636"/>
            <a:ext cx="8611985" cy="43513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spcBef>
                <a:spcPct val="0"/>
              </a:spcBef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2pPr>
            <a:lvl3pPr marL="192088" indent="-188913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384175" indent="-1905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5746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5pPr>
            <a:lvl6pPr marL="10318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6pPr>
            <a:lvl7pPr marL="14890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7pPr>
            <a:lvl8pPr marL="19462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8pPr>
            <a:lvl9pPr marL="24034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FontTx/>
            </a:pPr>
            <a:r>
              <a:rPr lang="hr-HR" sz="2400" b="1" kern="0" dirty="0" smtClean="0">
                <a:solidFill>
                  <a:srgbClr val="002060"/>
                </a:solidFill>
              </a:rPr>
              <a:t>Zašto osigurati potraživanja????</a:t>
            </a:r>
          </a:p>
          <a:p>
            <a:pPr>
              <a:buClrTx/>
              <a:buFontTx/>
            </a:pPr>
            <a:endParaRPr lang="hr-HR" sz="1800" kern="0" dirty="0" smtClean="0">
              <a:solidFill>
                <a:srgbClr val="002060"/>
              </a:solidFill>
            </a:endParaRP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UDIO POTRAŽIVANJA U BILANCI</a:t>
            </a:r>
          </a:p>
          <a:p>
            <a:pPr>
              <a:buClrTx/>
              <a:buFontTx/>
            </a:pPr>
            <a:endParaRPr lang="hr-HR" sz="1800" kern="0" dirty="0" smtClean="0">
              <a:solidFill>
                <a:srgbClr val="002060"/>
              </a:solidFill>
            </a:endParaRP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MOGUĆNOST IZNENADNIH</a:t>
            </a: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   I VISOKIH GUBITAKA </a:t>
            </a:r>
          </a:p>
          <a:p>
            <a:pPr>
              <a:buClrTx/>
              <a:buFontTx/>
            </a:pPr>
            <a:endParaRPr lang="hr-HR" sz="1800" kern="0" dirty="0" smtClean="0">
              <a:solidFill>
                <a:srgbClr val="002060"/>
              </a:solidFill>
            </a:endParaRP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UTJECAJ POSLOVNIH CIKLUSA</a:t>
            </a: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   (GLOBALNA KRIZA)</a:t>
            </a:r>
          </a:p>
          <a:p>
            <a:pPr>
              <a:buClrTx/>
              <a:buFontTx/>
            </a:pPr>
            <a:endParaRPr lang="hr-HR" sz="1800" kern="0" dirty="0" smtClean="0">
              <a:solidFill>
                <a:srgbClr val="002060"/>
              </a:solidFill>
            </a:endParaRP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ZNAČAJNI UTJECAJ NA </a:t>
            </a:r>
          </a:p>
          <a:p>
            <a:pPr>
              <a:buClrTx/>
              <a:buFontTx/>
            </a:pPr>
            <a:r>
              <a:rPr lang="hr-HR" sz="1800" kern="0" dirty="0" smtClean="0">
                <a:solidFill>
                  <a:srgbClr val="002060"/>
                </a:solidFill>
              </a:rPr>
              <a:t>   </a:t>
            </a:r>
            <a:r>
              <a:rPr lang="hr-HR" sz="1800" kern="0" dirty="0" err="1" smtClean="0">
                <a:solidFill>
                  <a:srgbClr val="002060"/>
                </a:solidFill>
              </a:rPr>
              <a:t>CASH</a:t>
            </a:r>
            <a:r>
              <a:rPr lang="hr-HR" sz="1800" kern="0" dirty="0" smtClean="0">
                <a:solidFill>
                  <a:srgbClr val="002060"/>
                </a:solidFill>
              </a:rPr>
              <a:t>-</a:t>
            </a:r>
            <a:r>
              <a:rPr lang="hr-HR" sz="1800" kern="0" dirty="0" err="1" smtClean="0">
                <a:solidFill>
                  <a:srgbClr val="002060"/>
                </a:solidFill>
              </a:rPr>
              <a:t>FLOW</a:t>
            </a:r>
            <a:endParaRPr lang="hr-HR" sz="1800" kern="0" dirty="0" smtClean="0">
              <a:solidFill>
                <a:srgbClr val="002060"/>
              </a:solidFill>
            </a:endParaRPr>
          </a:p>
          <a:p>
            <a:pPr>
              <a:buClrTx/>
              <a:buFontTx/>
            </a:pPr>
            <a:endParaRPr lang="hr-HR" kern="0" dirty="0" smtClean="0">
              <a:solidFill>
                <a:srgbClr val="002060"/>
              </a:solidFill>
            </a:endParaRPr>
          </a:p>
          <a:p>
            <a:pPr>
              <a:buClrTx/>
              <a:buFontTx/>
            </a:pPr>
            <a:endParaRPr lang="hr-HR" kern="0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84878"/>
              </p:ext>
            </p:extLst>
          </p:nvPr>
        </p:nvGraphicFramePr>
        <p:xfrm>
          <a:off x="3971654" y="777874"/>
          <a:ext cx="5497829" cy="510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490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48640" y="854440"/>
            <a:ext cx="7886700" cy="5670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>
              <a:buClrTx/>
              <a:buFontTx/>
            </a:pPr>
            <a:r>
              <a:rPr lang="hr-HR" sz="2400" kern="0" dirty="0" smtClean="0">
                <a:solidFill>
                  <a:srgbClr val="002060"/>
                </a:solidFill>
              </a:rPr>
              <a:t>STEČAJEVI U SREDNJOJ I ISTOČNOJ </a:t>
            </a:r>
            <a:r>
              <a:rPr lang="hr-HR" sz="2400" kern="0" dirty="0" err="1" smtClean="0">
                <a:solidFill>
                  <a:srgbClr val="002060"/>
                </a:solidFill>
              </a:rPr>
              <a:t>EUROPI</a:t>
            </a:r>
            <a:endParaRPr lang="hr-HR" sz="2400" kern="0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1565910"/>
            <a:ext cx="7852416" cy="42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035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836466"/>
            <a:ext cx="7886700" cy="5670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>
              <a:buClrTx/>
              <a:buFontTx/>
            </a:pPr>
            <a:r>
              <a:rPr lang="hr-HR" sz="2400" kern="0" dirty="0" smtClean="0">
                <a:solidFill>
                  <a:srgbClr val="002060"/>
                </a:solidFill>
              </a:rPr>
              <a:t>STEČAJEVI U ZAPADNOJ </a:t>
            </a:r>
            <a:r>
              <a:rPr lang="hr-HR" sz="2400" kern="0" dirty="0" err="1" smtClean="0">
                <a:solidFill>
                  <a:srgbClr val="002060"/>
                </a:solidFill>
              </a:rPr>
              <a:t>EUROPI</a:t>
            </a:r>
            <a:endParaRPr lang="hr-HR" sz="2400" kern="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1508760"/>
            <a:ext cx="7480440" cy="440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949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363663"/>
            <a:ext cx="8016212" cy="410264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hr-HR" sz="1600" noProof="1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600" noProof="1" smtClean="0">
                <a:solidFill>
                  <a:srgbClr val="002060"/>
                </a:solidFill>
              </a:rPr>
              <a:t>Vrste potraživanja koja se mogu osigurati: </a:t>
            </a:r>
            <a:endParaRPr lang="hr-HR" sz="1600" noProof="1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600" dirty="0" smtClean="0">
                <a:solidFill>
                  <a:srgbClr val="002060"/>
                </a:solidFill>
              </a:rPr>
              <a:t>Za </a:t>
            </a:r>
            <a:r>
              <a:rPr lang="hr-HR" sz="1600" dirty="0">
                <a:solidFill>
                  <a:srgbClr val="002060"/>
                </a:solidFill>
              </a:rPr>
              <a:t>prodanu robu ili usluge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hr-HR" sz="1600" dirty="0">
                <a:solidFill>
                  <a:srgbClr val="002060"/>
                </a:solidFill>
              </a:rPr>
              <a:t>osiguranje domaćih potraživanja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hr-HR" sz="1600" dirty="0">
                <a:solidFill>
                  <a:srgbClr val="002060"/>
                </a:solidFill>
              </a:rPr>
              <a:t>osiguranje inozemnih </a:t>
            </a:r>
            <a:r>
              <a:rPr lang="hr-HR" sz="1600" dirty="0" smtClean="0">
                <a:solidFill>
                  <a:srgbClr val="002060"/>
                </a:solidFill>
              </a:rPr>
              <a:t>potraživanja</a:t>
            </a:r>
          </a:p>
          <a:p>
            <a:pPr lvl="1">
              <a:spcAft>
                <a:spcPts val="1200"/>
              </a:spcAft>
            </a:pPr>
            <a:endParaRPr lang="hr-HR" sz="1600" dirty="0" smtClean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r>
              <a:rPr lang="hr-HR" sz="1600" dirty="0" smtClean="0">
                <a:solidFill>
                  <a:srgbClr val="002060"/>
                </a:solidFill>
              </a:rPr>
              <a:t>Moguće </a:t>
            </a:r>
            <a:r>
              <a:rPr lang="hr-HR" sz="1600" dirty="0">
                <a:solidFill>
                  <a:srgbClr val="002060"/>
                </a:solidFill>
              </a:rPr>
              <a:t>opcije ugovorenih rizika: 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600" dirty="0">
                <a:solidFill>
                  <a:srgbClr val="002060"/>
                </a:solidFill>
              </a:rPr>
              <a:t>Osiguranje stečaja, insolventnosti, ovrhe (obvezno pokriće) 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600" dirty="0">
                <a:solidFill>
                  <a:srgbClr val="002060"/>
                </a:solidFill>
              </a:rPr>
              <a:t>Osiguranje produženog neplaćanja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600" dirty="0">
                <a:solidFill>
                  <a:srgbClr val="002060"/>
                </a:solidFill>
              </a:rPr>
              <a:t>Osiguranje šteta tijekom proizvodnje </a:t>
            </a:r>
          </a:p>
          <a:p>
            <a:pPr>
              <a:spcAft>
                <a:spcPts val="1200"/>
              </a:spcAft>
            </a:pPr>
            <a:r>
              <a:rPr lang="hr-HR" sz="1600" u="sng" dirty="0" smtClean="0">
                <a:solidFill>
                  <a:srgbClr val="002060"/>
                </a:solidFill>
              </a:rPr>
              <a:t>Birate </a:t>
            </a:r>
            <a:r>
              <a:rPr lang="hr-HR" sz="1600" u="sng" dirty="0">
                <a:solidFill>
                  <a:srgbClr val="002060"/>
                </a:solidFill>
              </a:rPr>
              <a:t>kombinacije pokrića koje najbolje odgovaraju </a:t>
            </a:r>
            <a:r>
              <a:rPr lang="hr-HR" sz="1600" u="sng" dirty="0" smtClean="0">
                <a:solidFill>
                  <a:srgbClr val="002060"/>
                </a:solidFill>
              </a:rPr>
              <a:t>Vašem </a:t>
            </a:r>
            <a:r>
              <a:rPr lang="hr-HR" sz="1600" u="sng" dirty="0">
                <a:solidFill>
                  <a:srgbClr val="002060"/>
                </a:solidFill>
              </a:rPr>
              <a:t>poslovanju</a:t>
            </a:r>
            <a:r>
              <a:rPr lang="hr-HR" sz="16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hr-HR" sz="1600" dirty="0">
              <a:solidFill>
                <a:srgbClr val="00206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>
                <a:solidFill>
                  <a:schemeClr val="bg2"/>
                </a:solidFill>
              </a:rPr>
              <a:t>© Copyright Allianz Zagreb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 smtClean="0">
                <a:solidFill>
                  <a:schemeClr val="bg2"/>
                </a:solidFill>
              </a:rPr>
              <a:t>Kreditno osiguranje / Sektor za </a:t>
            </a:r>
            <a:r>
              <a:rPr lang="sr-Latn-CS" sz="800" dirty="0">
                <a:solidFill>
                  <a:schemeClr val="bg2"/>
                </a:solidFill>
              </a:rPr>
              <a:t>životna i neživotna </a:t>
            </a:r>
            <a:r>
              <a:rPr lang="sr-Latn-CS" sz="800" dirty="0" smtClean="0">
                <a:solidFill>
                  <a:schemeClr val="bg2"/>
                </a:solidFill>
              </a:rPr>
              <a:t>osiguranja / Goran Tolić</a:t>
            </a: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44500" y="868680"/>
            <a:ext cx="6784975" cy="594360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>
                <a:solidFill>
                  <a:srgbClr val="002060"/>
                </a:solidFill>
              </a:rPr>
              <a:t>Kreditno</a:t>
            </a:r>
            <a:r>
              <a:rPr lang="hr-HR" sz="2800" b="1" kern="0" dirty="0" smtClean="0">
                <a:solidFill>
                  <a:srgbClr val="002060"/>
                </a:solidFill>
              </a:rPr>
              <a:t> osiguranje </a:t>
            </a:r>
            <a:r>
              <a:rPr lang="hr-HR" kern="0" dirty="0" smtClean="0">
                <a:solidFill>
                  <a:srgbClr val="002060"/>
                </a:solidFill>
              </a:rPr>
              <a:t>– osiguranje potraživanja</a:t>
            </a:r>
            <a:endParaRPr lang="en-US" b="1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4500" y="1363662"/>
            <a:ext cx="8053388" cy="49302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spcBef>
                <a:spcPct val="0"/>
              </a:spcBef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2pPr>
            <a:lvl3pPr marL="192088" indent="-188913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384175" indent="-1905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5746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5pPr>
            <a:lvl6pPr marL="10318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6pPr>
            <a:lvl7pPr marL="14890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7pPr>
            <a:lvl8pPr marL="19462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8pPr>
            <a:lvl9pPr marL="24034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Tx/>
              <a:buFontTx/>
            </a:pPr>
            <a:endParaRPr lang="hr-HR" kern="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Tx/>
            </a:pPr>
            <a:r>
              <a:rPr lang="hr-HR" kern="0" dirty="0" smtClean="0">
                <a:solidFill>
                  <a:srgbClr val="002060"/>
                </a:solidFill>
              </a:rPr>
              <a:t>Usluga uključuje: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Kontrolu financijske stabilnosti postojećih i novih kupaca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Kontinuirani </a:t>
            </a:r>
            <a:r>
              <a:rPr lang="hr-HR" sz="1600" kern="0" dirty="0" err="1" smtClean="0">
                <a:solidFill>
                  <a:srgbClr val="002060"/>
                </a:solidFill>
              </a:rPr>
              <a:t>monitoring</a:t>
            </a:r>
            <a:r>
              <a:rPr lang="hr-HR" sz="1600" kern="0" dirty="0" smtClean="0">
                <a:solidFill>
                  <a:srgbClr val="002060"/>
                </a:solidFill>
              </a:rPr>
              <a:t> kupaca tijekom cijelog perioda trajanja osiguranja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Pravovremeno upozorenje na probleme u poslovanju kupaca </a:t>
            </a:r>
          </a:p>
          <a:p>
            <a:pPr>
              <a:spcAft>
                <a:spcPts val="1200"/>
              </a:spcAft>
              <a:buClrTx/>
              <a:buFontTx/>
            </a:pPr>
            <a:endParaRPr lang="hr-HR" sz="1600" kern="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  <a:buClrTx/>
              <a:buFontTx/>
            </a:pPr>
            <a:r>
              <a:rPr lang="hr-HR" kern="0" dirty="0" smtClean="0">
                <a:solidFill>
                  <a:srgbClr val="002060"/>
                </a:solidFill>
              </a:rPr>
              <a:t>Koga nije moguće osigurati: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Javne tvrtke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Fizičke osobe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Povezana društva (u kojima su direktno ili indirektno većinski dioničar ili na drugi način imaju utjecaj na upravljanje tvrtkom) </a:t>
            </a:r>
          </a:p>
          <a:p>
            <a:pPr>
              <a:spcAft>
                <a:spcPts val="1200"/>
              </a:spcAft>
              <a:buClrTx/>
              <a:buFontTx/>
            </a:pPr>
            <a:endParaRPr lang="hr-HR" kern="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  <a:buClrTx/>
              <a:buFontTx/>
            </a:pPr>
            <a:r>
              <a:rPr lang="hr-HR" kern="0" dirty="0" smtClean="0">
                <a:solidFill>
                  <a:srgbClr val="002060"/>
                </a:solidFill>
              </a:rPr>
              <a:t> </a:t>
            </a:r>
            <a:endParaRPr lang="hr-HR" kern="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6538" y="777874"/>
            <a:ext cx="6784975" cy="58229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>
                <a:solidFill>
                  <a:srgbClr val="002060"/>
                </a:solidFill>
              </a:rPr>
              <a:t>Kreditno osiguranje </a:t>
            </a:r>
            <a:r>
              <a:rPr lang="hr-HR" sz="2400" kern="0" dirty="0">
                <a:solidFill>
                  <a:srgbClr val="002060"/>
                </a:solidFill>
              </a:rPr>
              <a:t>– osiguranje potraživanja</a:t>
            </a:r>
            <a:endParaRPr lang="en-US" sz="24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2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4500" y="1363662"/>
            <a:ext cx="8053388" cy="49302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spcBef>
                <a:spcPct val="0"/>
              </a:spcBef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2pPr>
            <a:lvl3pPr marL="192088" indent="-188913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384175" indent="-1905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5746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5pPr>
            <a:lvl6pPr marL="10318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6pPr>
            <a:lvl7pPr marL="14890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7pPr>
            <a:lvl8pPr marL="19462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8pPr>
            <a:lvl9pPr marL="24034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  <a:buClrTx/>
              <a:buFontTx/>
            </a:pPr>
            <a:r>
              <a:rPr lang="hr-HR" kern="0" dirty="0" err="1" smtClean="0">
                <a:solidFill>
                  <a:srgbClr val="002060"/>
                </a:solidFill>
              </a:rPr>
              <a:t>Benefiti</a:t>
            </a:r>
            <a:r>
              <a:rPr lang="hr-HR" kern="0" dirty="0" smtClean="0">
                <a:solidFill>
                  <a:srgbClr val="002060"/>
                </a:solidFill>
              </a:rPr>
              <a:t> za klijenta: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Efikasnije upravljanje financijskim rizikom poslovanja, te upravljanje sigurnosti tvrtke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Štite likvidnost tvrtke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Sigurnija prodaja i bezbrižnije osvajanje novih tržišta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Prodaja uz odgodu plaćanja bez bojazni za naplatu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Brza naknada štete 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Asistencija prilikom naplate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err="1" smtClean="0">
                <a:solidFill>
                  <a:srgbClr val="002060"/>
                </a:solidFill>
              </a:rPr>
              <a:t>Know</a:t>
            </a:r>
            <a:r>
              <a:rPr lang="hr-HR" sz="1600" kern="0" dirty="0" smtClean="0">
                <a:solidFill>
                  <a:srgbClr val="002060"/>
                </a:solidFill>
              </a:rPr>
              <a:t>-how razvijan preko 100 godina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smtClean="0">
                <a:solidFill>
                  <a:srgbClr val="002060"/>
                </a:solidFill>
              </a:rPr>
              <a:t>Pouzdane informacije o kupcima u cijelom svijetu </a:t>
            </a:r>
          </a:p>
          <a:p>
            <a:pPr marL="285750" indent="-285750"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hr-HR" sz="1600" kern="0" dirty="0" err="1" smtClean="0">
                <a:solidFill>
                  <a:srgbClr val="002060"/>
                </a:solidFill>
              </a:rPr>
              <a:t>PRISMA.NET</a:t>
            </a:r>
            <a:r>
              <a:rPr lang="hr-HR" sz="1600" kern="0" dirty="0" smtClean="0">
                <a:solidFill>
                  <a:srgbClr val="002060"/>
                </a:solidFill>
              </a:rPr>
              <a:t> (</a:t>
            </a:r>
            <a:r>
              <a:rPr lang="hr-HR" sz="1600" kern="0" dirty="0" err="1" smtClean="0">
                <a:solidFill>
                  <a:srgbClr val="002060"/>
                </a:solidFill>
              </a:rPr>
              <a:t>internet</a:t>
            </a:r>
            <a:r>
              <a:rPr lang="hr-HR" sz="1600" kern="0" dirty="0" smtClean="0">
                <a:solidFill>
                  <a:srgbClr val="002060"/>
                </a:solidFill>
              </a:rPr>
              <a:t> pristup Vašoj polici, prijava novih kupaca/ odjava postojećih, prijave promjene limita - svote osiguranja)  </a:t>
            </a:r>
          </a:p>
          <a:p>
            <a:pPr lvl="1">
              <a:spcAft>
                <a:spcPts val="1200"/>
              </a:spcAft>
              <a:buClrTx/>
            </a:pPr>
            <a:endParaRPr lang="en-US" sz="1800" kern="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6538" y="777874"/>
            <a:ext cx="6784975" cy="58229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>
                <a:solidFill>
                  <a:srgbClr val="002060"/>
                </a:solidFill>
              </a:rPr>
              <a:t>Kreditno osiguranje </a:t>
            </a:r>
            <a:r>
              <a:rPr lang="hr-HR" sz="2400" kern="0" dirty="0">
                <a:solidFill>
                  <a:srgbClr val="002060"/>
                </a:solidFill>
              </a:rPr>
              <a:t>– osiguranje potraživanja</a:t>
            </a:r>
            <a:endParaRPr lang="en-US" sz="24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6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056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30716"/>
              </p:ext>
            </p:extLst>
          </p:nvPr>
        </p:nvGraphicFramePr>
        <p:xfrm>
          <a:off x="2290017" y="2358389"/>
          <a:ext cx="6225333" cy="3651699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3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57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CREDIT MANAGEMENT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1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PRODAJNI ALAT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OSIGURANJE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(Isplata štete)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1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r-H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</a:t>
                      </a:r>
                      <a:endParaRPr kumimoji="0" lang="hr-H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Kreditno osiguranje kao FINANCIJSKI INSTRUMENT</a:t>
                      </a:r>
                      <a:endParaRPr lang="hr-HR" sz="16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6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r-H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16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68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57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0000" marR="198000" marT="7200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0000" marR="0" marT="14400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6538" y="926464"/>
            <a:ext cx="6784975" cy="58229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>
                <a:solidFill>
                  <a:srgbClr val="002060"/>
                </a:solidFill>
              </a:rPr>
              <a:t>Kreditno</a:t>
            </a:r>
            <a:r>
              <a:rPr lang="hr-HR" sz="2800" b="1" kern="0" dirty="0" smtClean="0">
                <a:solidFill>
                  <a:srgbClr val="002060"/>
                </a:solidFill>
              </a:rPr>
              <a:t> osiguranje </a:t>
            </a:r>
            <a:r>
              <a:rPr lang="hr-HR" kern="0" dirty="0" smtClean="0">
                <a:solidFill>
                  <a:srgbClr val="002060"/>
                </a:solidFill>
              </a:rPr>
              <a:t>– osiguranje potraživanja</a:t>
            </a:r>
            <a:endParaRPr lang="en-US" b="1" kern="0" dirty="0">
              <a:solidFill>
                <a:srgbClr val="00206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80694" y="1776094"/>
            <a:ext cx="6784975" cy="58229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000" kern="0" dirty="0" smtClean="0">
                <a:solidFill>
                  <a:srgbClr val="002060"/>
                </a:solidFill>
                <a:latin typeface="+mn-lt"/>
              </a:rPr>
              <a:t>Funkcije kreditnog osiguranja:</a:t>
            </a:r>
            <a:endParaRPr lang="en-US" sz="2000" kern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09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378" y="1124486"/>
            <a:ext cx="6784975" cy="33855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Kreditno osiguranje kao </a:t>
            </a:r>
            <a:r>
              <a:rPr lang="hr-HR" b="1" dirty="0" smtClean="0">
                <a:solidFill>
                  <a:srgbClr val="002060"/>
                </a:solidFill>
              </a:rPr>
              <a:t>Credit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538" y="1558834"/>
            <a:ext cx="8016212" cy="418614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AutoNum type="arabicPeriod"/>
            </a:pPr>
            <a:endParaRPr lang="hr-HR" sz="1600" noProof="1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hr-HR" sz="2000" noProof="1" smtClean="0">
                <a:solidFill>
                  <a:srgbClr val="002060"/>
                </a:solidFill>
              </a:rPr>
              <a:t>Informacije o kreditnoj sposobnosti novih kupaca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200" dirty="0">
                <a:solidFill>
                  <a:srgbClr val="002060"/>
                </a:solidFill>
              </a:rPr>
              <a:t>	 </a:t>
            </a:r>
            <a:r>
              <a:rPr lang="hr-HR" sz="1200" dirty="0" smtClean="0">
                <a:solidFill>
                  <a:srgbClr val="002060"/>
                </a:solidFill>
              </a:rPr>
              <a:t>  </a:t>
            </a:r>
            <a:r>
              <a:rPr lang="hr-HR" sz="1200" dirty="0">
                <a:solidFill>
                  <a:srgbClr val="002060"/>
                </a:solidFill>
              </a:rPr>
              <a:t>- na osnovu odluke o limitu i visini limita  klijent u kratkom roku  odlučuje o poslovanju s novim kupcem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200" dirty="0">
                <a:solidFill>
                  <a:srgbClr val="002060"/>
                </a:solidFill>
              </a:rPr>
              <a:t>	   - PRISMA NET aplikacija: odlučivanje o limitima unutar 48 h 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hr-HR" sz="1200" noProof="1" smtClean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hr-HR" sz="2000" dirty="0" smtClean="0">
                <a:solidFill>
                  <a:srgbClr val="002060"/>
                </a:solidFill>
              </a:rPr>
              <a:t>Informacije o nepovoljnoj kreditnoj sposobnosti postojećih kupaca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600" dirty="0" smtClean="0">
                <a:solidFill>
                  <a:srgbClr val="002060"/>
                </a:solidFill>
              </a:rPr>
              <a:t>	  </a:t>
            </a:r>
            <a:r>
              <a:rPr lang="hr-HR" sz="1200" dirty="0">
                <a:solidFill>
                  <a:srgbClr val="002060"/>
                </a:solidFill>
              </a:rPr>
              <a:t> - saznati prije svih : zaštitite na vrijeme svoju likvidnost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hr-HR" sz="12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600" dirty="0" smtClean="0">
                <a:solidFill>
                  <a:srgbClr val="002060"/>
                </a:solidFill>
              </a:rPr>
              <a:t>3</a:t>
            </a:r>
            <a:r>
              <a:rPr lang="hr-HR" sz="2000" dirty="0" smtClean="0">
                <a:solidFill>
                  <a:srgbClr val="002060"/>
                </a:solidFill>
              </a:rPr>
              <a:t>.    Osiguratelj preuzima rizik iz odluka o credit managementu</a:t>
            </a:r>
            <a:endParaRPr lang="hr-HR" sz="20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600" dirty="0" smtClean="0">
                <a:solidFill>
                  <a:srgbClr val="002060"/>
                </a:solidFill>
              </a:rPr>
              <a:t>	</a:t>
            </a:r>
            <a:r>
              <a:rPr lang="hr-HR" sz="1200" dirty="0">
                <a:solidFill>
                  <a:srgbClr val="002060"/>
                </a:solidFill>
              </a:rPr>
              <a:t>    - krivo donesena odluka skuplja je od premije KO </a:t>
            </a: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>
                <a:solidFill>
                  <a:schemeClr val="bg2"/>
                </a:solidFill>
              </a:rPr>
              <a:t>© Copyright Allianz Zagreb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 smtClean="0">
                <a:solidFill>
                  <a:schemeClr val="bg2"/>
                </a:solidFill>
              </a:rPr>
              <a:t>Kreditno osiguranje / Sektor za </a:t>
            </a:r>
            <a:r>
              <a:rPr lang="sr-Latn-CS" sz="800" dirty="0">
                <a:solidFill>
                  <a:schemeClr val="bg2"/>
                </a:solidFill>
              </a:rPr>
              <a:t>životna i neživotna </a:t>
            </a:r>
            <a:r>
              <a:rPr lang="sr-Latn-CS" sz="800" dirty="0" smtClean="0">
                <a:solidFill>
                  <a:schemeClr val="bg2"/>
                </a:solidFill>
              </a:rPr>
              <a:t>osiguranja / Goran Tolić</a:t>
            </a:r>
          </a:p>
        </p:txBody>
      </p:sp>
    </p:spTree>
    <p:extLst>
      <p:ext uri="{BB962C8B-B14F-4D97-AF65-F5344CB8AC3E}">
        <p14:creationId xmlns:p14="http://schemas.microsoft.com/office/powerpoint/2010/main" val="21459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0" y="0"/>
            <a:ext cx="932452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r-HR" sz="3200" dirty="0">
                <a:latin typeface="+mj-lt"/>
                <a:ea typeface="+mj-ea"/>
                <a:cs typeface="+mj-cs"/>
              </a:rPr>
              <a:t>UDRUŽENJA U  SEKTORU ZA FINANCIJSKE </a:t>
            </a:r>
            <a:r>
              <a:rPr lang="hr-HR" sz="3200" dirty="0" smtClean="0">
                <a:latin typeface="+mj-lt"/>
                <a:ea typeface="+mj-ea"/>
                <a:cs typeface="+mj-cs"/>
              </a:rPr>
              <a:t>INSTITUCIJE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479425" y="981075"/>
            <a:ext cx="8229600" cy="475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hr-HR" sz="18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banaka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društava za upravljanje </a:t>
            </a:r>
            <a:endParaRPr lang="hr-HR" sz="1800" b="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r-HR" sz="1800" b="0" dirty="0"/>
              <a:t> </a:t>
            </a:r>
            <a:r>
              <a:rPr lang="hr-HR" sz="1800" b="0" dirty="0" smtClean="0"/>
              <a:t>       investicijskim fondovima</a:t>
            </a:r>
            <a:endParaRPr lang="hr-HR" sz="18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društava za upravljanje </a:t>
            </a:r>
            <a:endParaRPr lang="hr-HR" sz="1800" b="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r-HR" sz="1800" b="0" dirty="0"/>
              <a:t> </a:t>
            </a:r>
            <a:r>
              <a:rPr lang="hr-HR" sz="1800" b="0" dirty="0" smtClean="0"/>
              <a:t>       mirovinskim fondovima,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r-HR" sz="1800" b="0" dirty="0"/>
              <a:t> </a:t>
            </a:r>
            <a:r>
              <a:rPr lang="hr-HR" sz="1800" b="0" dirty="0" smtClean="0"/>
              <a:t>       i </a:t>
            </a:r>
            <a:r>
              <a:rPr lang="hr-HR" sz="1800" b="0" dirty="0"/>
              <a:t>mirovinskih osiguravajućih društava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faktoring društava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leasing društava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za poslovanje i posredovanje </a:t>
            </a:r>
            <a:endParaRPr lang="hr-HR" sz="1800" b="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r-HR" sz="1800" b="0" dirty="0"/>
              <a:t> </a:t>
            </a:r>
            <a:r>
              <a:rPr lang="hr-HR" sz="1800" b="0" dirty="0" smtClean="0"/>
              <a:t>       na </a:t>
            </a:r>
            <a:r>
              <a:rPr lang="hr-HR" sz="1800" b="0" dirty="0"/>
              <a:t>financijskim </a:t>
            </a:r>
            <a:r>
              <a:rPr lang="hr-HR" sz="1800" b="0" dirty="0" smtClean="0"/>
              <a:t>tržištima</a:t>
            </a:r>
            <a:endParaRPr lang="hr-HR" sz="18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1" dirty="0" smtClean="0"/>
              <a:t>Udruženje </a:t>
            </a:r>
            <a:r>
              <a:rPr lang="hr-HR" sz="1800" b="1" dirty="0"/>
              <a:t>osiguravatelja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/>
              <a:t>Udruženje posrednika u osiguranju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hr-HR" sz="1800" b="0" dirty="0" smtClean="0"/>
              <a:t>Udruženje </a:t>
            </a:r>
            <a:r>
              <a:rPr lang="hr-HR" sz="1800" b="0" dirty="0"/>
              <a:t>zastupnika u </a:t>
            </a:r>
            <a:r>
              <a:rPr lang="hr-HR" sz="1800" b="0" dirty="0" smtClean="0"/>
              <a:t>osiguranju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hr-HR" sz="18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hr-HR" sz="1800" b="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hr-HR" sz="1800" b="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hr-HR" sz="18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hr-HR" sz="1800" b="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hr-HR" sz="1800" b="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hr-HR" sz="1800" b="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3067069"/>
              </p:ext>
            </p:extLst>
          </p:nvPr>
        </p:nvGraphicFramePr>
        <p:xfrm>
          <a:off x="611560" y="4941168"/>
          <a:ext cx="792088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4958328" y="1268760"/>
            <a:ext cx="2088232" cy="3024336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7131719" y="2238015"/>
            <a:ext cx="2120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Stručno vijeće Udruženja financijskih institucija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6765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363662"/>
            <a:ext cx="8053388" cy="493025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hr-HR" sz="1600" dirty="0" smtClean="0"/>
          </a:p>
          <a:p>
            <a:pPr>
              <a:spcAft>
                <a:spcPts val="1200"/>
              </a:spcAft>
            </a:pPr>
            <a:r>
              <a:rPr lang="hr-HR" dirty="0" smtClean="0"/>
              <a:t>1</a:t>
            </a:r>
            <a:r>
              <a:rPr lang="hr-HR" dirty="0" smtClean="0">
                <a:solidFill>
                  <a:srgbClr val="002060"/>
                </a:solidFill>
              </a:rPr>
              <a:t>. Povećanje </a:t>
            </a:r>
            <a:r>
              <a:rPr lang="hr-HR" dirty="0">
                <a:solidFill>
                  <a:srgbClr val="002060"/>
                </a:solidFill>
              </a:rPr>
              <a:t>poslovanja s </a:t>
            </a:r>
            <a:r>
              <a:rPr lang="hr-HR" dirty="0" smtClean="0">
                <a:solidFill>
                  <a:srgbClr val="002060"/>
                </a:solidFill>
              </a:rPr>
              <a:t>postojećim </a:t>
            </a:r>
            <a:r>
              <a:rPr lang="hr-HR" dirty="0">
                <a:solidFill>
                  <a:srgbClr val="002060"/>
                </a:solidFill>
              </a:rPr>
              <a:t>klijentima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dirty="0" smtClean="0">
                <a:solidFill>
                  <a:srgbClr val="002060"/>
                </a:solidFill>
              </a:rPr>
              <a:t> 	   </a:t>
            </a:r>
            <a:r>
              <a:rPr lang="hr-HR" sz="1200" dirty="0">
                <a:solidFill>
                  <a:srgbClr val="002060"/>
                </a:solidFill>
              </a:rPr>
              <a:t>- povećajte isporuku bez rizika neplaćanja</a:t>
            </a:r>
          </a:p>
          <a:p>
            <a:pPr>
              <a:spcAft>
                <a:spcPts val="1200"/>
              </a:spcAft>
            </a:pPr>
            <a:endParaRPr lang="hr-HR" sz="12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hr-HR" dirty="0" smtClean="0">
                <a:solidFill>
                  <a:srgbClr val="002060"/>
                </a:solidFill>
              </a:rPr>
              <a:t>2. </a:t>
            </a:r>
            <a:r>
              <a:rPr lang="hr-HR" dirty="0">
                <a:solidFill>
                  <a:srgbClr val="002060"/>
                </a:solidFill>
              </a:rPr>
              <a:t>Prednost pred </a:t>
            </a:r>
            <a:r>
              <a:rPr lang="hr-HR" dirty="0" smtClean="0">
                <a:solidFill>
                  <a:srgbClr val="002060"/>
                </a:solidFill>
              </a:rPr>
              <a:t>konkurencijom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200" dirty="0">
                <a:solidFill>
                  <a:srgbClr val="002060"/>
                </a:solidFill>
              </a:rPr>
              <a:t>      - prijelaz s avansnog na plaćanje uz odgodu</a:t>
            </a:r>
          </a:p>
          <a:p>
            <a:pPr>
              <a:spcAft>
                <a:spcPts val="1200"/>
              </a:spcAft>
            </a:pPr>
            <a:endParaRPr lang="hr-HR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hr-HR" dirty="0" smtClean="0">
                <a:solidFill>
                  <a:srgbClr val="002060"/>
                </a:solidFill>
              </a:rPr>
              <a:t>3.  Lakši </a:t>
            </a:r>
            <a:r>
              <a:rPr lang="hr-HR" dirty="0">
                <a:solidFill>
                  <a:srgbClr val="002060"/>
                </a:solidFill>
              </a:rPr>
              <a:t>pristup novom </a:t>
            </a:r>
            <a:r>
              <a:rPr lang="hr-HR" dirty="0" smtClean="0">
                <a:solidFill>
                  <a:srgbClr val="002060"/>
                </a:solidFill>
              </a:rPr>
              <a:t>tržištu </a:t>
            </a:r>
            <a:r>
              <a:rPr lang="hr-HR" dirty="0">
                <a:solidFill>
                  <a:srgbClr val="002060"/>
                </a:solidFill>
              </a:rPr>
              <a:t>i novim kupcima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606425"/>
            <a:ext cx="6784975" cy="6771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002060"/>
                </a:solidFill>
              </a:rPr>
              <a:t>Kreditno osiguranje kao </a:t>
            </a:r>
            <a:r>
              <a:rPr lang="hr-HR" b="1" dirty="0" smtClean="0">
                <a:solidFill>
                  <a:srgbClr val="002060"/>
                </a:solidFill>
              </a:rPr>
              <a:t>prodajni alat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>
                <a:solidFill>
                  <a:schemeClr val="bg2"/>
                </a:solidFill>
              </a:rPr>
              <a:t>© Copyright Allianz Zagreb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 smtClean="0">
                <a:solidFill>
                  <a:schemeClr val="bg2"/>
                </a:solidFill>
              </a:rPr>
              <a:t>Kreditno osiguranje / Sektor za </a:t>
            </a:r>
            <a:r>
              <a:rPr lang="sr-Latn-CS" sz="800" dirty="0">
                <a:solidFill>
                  <a:schemeClr val="bg2"/>
                </a:solidFill>
              </a:rPr>
              <a:t>životna i neživotna </a:t>
            </a:r>
            <a:r>
              <a:rPr lang="sr-Latn-CS" sz="800" dirty="0" smtClean="0">
                <a:solidFill>
                  <a:schemeClr val="bg2"/>
                </a:solidFill>
              </a:rPr>
              <a:t>osiguranja / Goran Tolić</a:t>
            </a:r>
          </a:p>
        </p:txBody>
      </p:sp>
    </p:spTree>
    <p:extLst>
      <p:ext uri="{BB962C8B-B14F-4D97-AF65-F5344CB8AC3E}">
        <p14:creationId xmlns:p14="http://schemas.microsoft.com/office/powerpoint/2010/main" val="35867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760" y="1561587"/>
            <a:ext cx="7149737" cy="450528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endParaRPr lang="hr-HR" sz="1600" dirty="0" smtClean="0"/>
          </a:p>
          <a:p>
            <a:pPr>
              <a:spcAft>
                <a:spcPts val="0"/>
              </a:spcAft>
            </a:pPr>
            <a:r>
              <a:rPr lang="hr-HR" dirty="0" smtClean="0">
                <a:solidFill>
                  <a:srgbClr val="002060"/>
                </a:solidFill>
              </a:rPr>
              <a:t>Primjeri isplate štete:</a:t>
            </a:r>
          </a:p>
          <a:p>
            <a:pPr>
              <a:spcAft>
                <a:spcPts val="0"/>
              </a:spcAft>
            </a:pPr>
            <a:endParaRPr lang="hr-HR" sz="16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hr-HR" sz="1200" dirty="0" smtClean="0">
                <a:solidFill>
                  <a:srgbClr val="002060"/>
                </a:solidFill>
              </a:rPr>
              <a:t>Stečaj </a:t>
            </a:r>
            <a:r>
              <a:rPr lang="hr-HR" sz="1200" dirty="0">
                <a:solidFill>
                  <a:srgbClr val="002060"/>
                </a:solidFill>
              </a:rPr>
              <a:t>austrijskog </a:t>
            </a:r>
            <a:r>
              <a:rPr lang="hr-HR" sz="1200" dirty="0" smtClean="0">
                <a:solidFill>
                  <a:srgbClr val="002060"/>
                </a:solidFill>
              </a:rPr>
              <a:t>kupca</a:t>
            </a:r>
            <a:r>
              <a:rPr lang="hr-HR" sz="1200" dirty="0">
                <a:solidFill>
                  <a:srgbClr val="002060"/>
                </a:solidFill>
              </a:rPr>
              <a:t>, bez mogućnosti </a:t>
            </a:r>
            <a:r>
              <a:rPr lang="hr-HR" sz="1200" dirty="0" smtClean="0">
                <a:solidFill>
                  <a:srgbClr val="002060"/>
                </a:solidFill>
              </a:rPr>
              <a:t>naplate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hr-HR" sz="12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0"/>
              </a:spcAft>
              <a:buAutoNum type="arabicPeriod" startAt="2"/>
            </a:pPr>
            <a:r>
              <a:rPr lang="hr-HR" sz="1200" dirty="0" smtClean="0">
                <a:solidFill>
                  <a:srgbClr val="002060"/>
                </a:solidFill>
              </a:rPr>
              <a:t>Predstečaj slovenskog </a:t>
            </a:r>
            <a:r>
              <a:rPr lang="hr-HR" sz="1200" dirty="0">
                <a:solidFill>
                  <a:srgbClr val="002060"/>
                </a:solidFill>
              </a:rPr>
              <a:t>kupca, uz mogućnost naplate dijela </a:t>
            </a:r>
            <a:r>
              <a:rPr lang="hr-HR" sz="1200" dirty="0" smtClean="0">
                <a:solidFill>
                  <a:srgbClr val="002060"/>
                </a:solidFill>
              </a:rPr>
              <a:t>tražbine</a:t>
            </a:r>
          </a:p>
          <a:p>
            <a:pPr marL="342900" indent="-342900">
              <a:spcAft>
                <a:spcPts val="0"/>
              </a:spcAft>
              <a:buAutoNum type="arabicPeriod" startAt="2"/>
            </a:pPr>
            <a:endParaRPr lang="hr-HR" sz="12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0"/>
              </a:spcAft>
              <a:buAutoNum type="arabicPeriod" startAt="2"/>
            </a:pPr>
            <a:r>
              <a:rPr lang="hr-HR" sz="1200" dirty="0" smtClean="0">
                <a:solidFill>
                  <a:srgbClr val="002060"/>
                </a:solidFill>
              </a:rPr>
              <a:t>Blokada </a:t>
            </a:r>
            <a:r>
              <a:rPr lang="hr-HR" sz="1200" dirty="0">
                <a:solidFill>
                  <a:srgbClr val="002060"/>
                </a:solidFill>
              </a:rPr>
              <a:t>i stečaj hrvatskog kupca, bez mogućnosti </a:t>
            </a:r>
            <a:r>
              <a:rPr lang="hr-HR" sz="1200" dirty="0" smtClean="0">
                <a:solidFill>
                  <a:srgbClr val="002060"/>
                </a:solidFill>
              </a:rPr>
              <a:t>naplate</a:t>
            </a:r>
          </a:p>
          <a:p>
            <a:pPr marL="342900" indent="-342900">
              <a:spcAft>
                <a:spcPts val="0"/>
              </a:spcAft>
              <a:buAutoNum type="arabicPeriod" startAt="2"/>
            </a:pPr>
            <a:endParaRPr lang="hr-HR" sz="16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0"/>
              </a:spcAft>
              <a:buAutoNum type="arabicPeriod" startAt="2"/>
            </a:pPr>
            <a:endParaRPr lang="hr-HR" sz="1600" dirty="0" smtClean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-</a:t>
            </a:r>
            <a:r>
              <a:rPr lang="hr-HR" dirty="0">
                <a:solidFill>
                  <a:srgbClr val="002060"/>
                </a:solidFill>
              </a:rPr>
              <a:t> u slučaju kašnjenja s plaćanjem , stečaja , predstečaja i drugih osiguranih slučaja</a:t>
            </a:r>
            <a:r>
              <a:rPr lang="hr-HR" dirty="0" smtClean="0">
                <a:solidFill>
                  <a:srgbClr val="002060"/>
                </a:solidFill>
              </a:rPr>
              <a:t>:</a:t>
            </a:r>
          </a:p>
          <a:p>
            <a:pPr>
              <a:spcAft>
                <a:spcPts val="0"/>
              </a:spcAft>
            </a:pPr>
            <a:endParaRPr lang="hr-HR" sz="1600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hr-HR" sz="1200" dirty="0">
                <a:solidFill>
                  <a:srgbClr val="002060"/>
                </a:solidFill>
              </a:rPr>
              <a:t>brže zatvaranje otvorenih potraživanja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hr-HR" sz="1200" dirty="0">
                <a:solidFill>
                  <a:srgbClr val="002060"/>
                </a:solidFill>
              </a:rPr>
              <a:t>naplata i u slučaju kada po redovnoj proceduri to ne bi bilo moguće jer kupac u stečaju nema dostatnu imovinu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200" dirty="0">
                <a:solidFill>
                  <a:srgbClr val="002060"/>
                </a:solidFill>
              </a:rPr>
              <a:t>-     puna naplata potraživanja (umanjena za samopridržaj) prilikom predstečajne nagodbe s otpisom </a:t>
            </a:r>
            <a:r>
              <a:rPr lang="hr-HR" sz="1200" dirty="0" smtClean="0">
                <a:solidFill>
                  <a:srgbClr val="002060"/>
                </a:solidFill>
              </a:rPr>
              <a:t> dijela </a:t>
            </a:r>
            <a:r>
              <a:rPr lang="hr-HR" sz="1200" dirty="0">
                <a:solidFill>
                  <a:srgbClr val="002060"/>
                </a:solidFill>
              </a:rPr>
              <a:t>tražbine</a:t>
            </a:r>
          </a:p>
          <a:p>
            <a:pPr>
              <a:spcAft>
                <a:spcPts val="0"/>
              </a:spcAft>
            </a:pPr>
            <a:endParaRPr lang="hr-HR" sz="1600" dirty="0" smtClean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endParaRPr lang="hr-HR" sz="16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06425"/>
            <a:ext cx="6784975" cy="6771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002060"/>
                </a:solidFill>
              </a:rPr>
              <a:t>Kreditno osiguranje kao </a:t>
            </a:r>
            <a:r>
              <a:rPr lang="hr-HR" b="1" dirty="0" smtClean="0">
                <a:solidFill>
                  <a:srgbClr val="002060"/>
                </a:solidFill>
              </a:rPr>
              <a:t>osiguranje (isplata štete)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>
                <a:solidFill>
                  <a:schemeClr val="bg2"/>
                </a:solidFill>
              </a:rPr>
              <a:t>© Copyright Allianz Zagreb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 smtClean="0">
                <a:solidFill>
                  <a:schemeClr val="bg2"/>
                </a:solidFill>
              </a:rPr>
              <a:t>Kreditno osiguranje / Sektor za </a:t>
            </a:r>
            <a:r>
              <a:rPr lang="sr-Latn-CS" sz="800" dirty="0">
                <a:solidFill>
                  <a:schemeClr val="bg2"/>
                </a:solidFill>
              </a:rPr>
              <a:t>životna i neživotna </a:t>
            </a:r>
            <a:r>
              <a:rPr lang="sr-Latn-CS" sz="800" dirty="0" smtClean="0">
                <a:solidFill>
                  <a:schemeClr val="bg2"/>
                </a:solidFill>
              </a:rPr>
              <a:t>osiguranja / Goran Tolić</a:t>
            </a:r>
          </a:p>
        </p:txBody>
      </p:sp>
    </p:spTree>
    <p:extLst>
      <p:ext uri="{BB962C8B-B14F-4D97-AF65-F5344CB8AC3E}">
        <p14:creationId xmlns:p14="http://schemas.microsoft.com/office/powerpoint/2010/main" val="28257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538" y="2052517"/>
            <a:ext cx="8053388" cy="3129083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hr-HR" sz="1600" dirty="0" smtClean="0"/>
          </a:p>
          <a:p>
            <a:pPr>
              <a:spcAft>
                <a:spcPts val="1200"/>
              </a:spcAft>
            </a:pPr>
            <a:r>
              <a:rPr lang="hr-HR" dirty="0" err="1" smtClean="0">
                <a:solidFill>
                  <a:srgbClr val="002060"/>
                </a:solidFill>
              </a:rPr>
              <a:t>Benefiti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dirty="0">
                <a:solidFill>
                  <a:srgbClr val="002060"/>
                </a:solidFill>
              </a:rPr>
              <a:t>za klijenta: </a:t>
            </a:r>
          </a:p>
          <a:p>
            <a:pPr lvl="1">
              <a:spcAft>
                <a:spcPts val="1200"/>
              </a:spcAft>
            </a:pPr>
            <a:r>
              <a:rPr lang="hr-HR" sz="1600" dirty="0" smtClean="0">
                <a:solidFill>
                  <a:srgbClr val="002060"/>
                </a:solidFill>
                <a:ea typeface="+mn-ea"/>
                <a:cs typeface="+mn-cs"/>
              </a:rPr>
              <a:t>1 </a:t>
            </a:r>
            <a:r>
              <a:rPr lang="hr-HR" sz="1600" dirty="0">
                <a:solidFill>
                  <a:srgbClr val="002060"/>
                </a:solidFill>
                <a:ea typeface="+mn-ea"/>
                <a:cs typeface="+mn-cs"/>
              </a:rPr>
              <a:t>. </a:t>
            </a:r>
            <a:r>
              <a:rPr lang="pl-PL" sz="1600" dirty="0">
                <a:solidFill>
                  <a:srgbClr val="002060"/>
                </a:solidFill>
                <a:ea typeface="+mn-ea"/>
                <a:cs typeface="+mn-cs"/>
              </a:rPr>
              <a:t>P</a:t>
            </a:r>
            <a:r>
              <a:rPr lang="pl-PL" sz="1600" dirty="0" smtClean="0">
                <a:solidFill>
                  <a:srgbClr val="002060"/>
                </a:solidFill>
                <a:ea typeface="+mn-ea"/>
                <a:cs typeface="+mn-cs"/>
              </a:rPr>
              <a:t>olica </a:t>
            </a:r>
            <a:r>
              <a:rPr lang="pl-PL" sz="1600" dirty="0">
                <a:solidFill>
                  <a:srgbClr val="002060"/>
                </a:solidFill>
                <a:ea typeface="+mn-ea"/>
                <a:cs typeface="+mn-cs"/>
              </a:rPr>
              <a:t>KO kao kolateral u </a:t>
            </a:r>
            <a:r>
              <a:rPr lang="pl-PL" sz="1600" dirty="0" err="1" smtClean="0">
                <a:solidFill>
                  <a:srgbClr val="002060"/>
                </a:solidFill>
                <a:ea typeface="+mn-ea"/>
                <a:cs typeface="+mn-cs"/>
              </a:rPr>
              <a:t>banci</a:t>
            </a:r>
            <a:endParaRPr lang="hr-HR" dirty="0" smtClean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r>
              <a:rPr lang="hr-HR" sz="1600" dirty="0">
                <a:solidFill>
                  <a:srgbClr val="002060"/>
                </a:solidFill>
                <a:ea typeface="+mn-ea"/>
                <a:cs typeface="+mn-cs"/>
              </a:rPr>
              <a:t>2. </a:t>
            </a:r>
            <a:r>
              <a:rPr lang="hr-HR" sz="1600" dirty="0" smtClean="0">
                <a:solidFill>
                  <a:srgbClr val="002060"/>
                </a:solidFill>
                <a:ea typeface="+mn-ea"/>
                <a:cs typeface="+mn-cs"/>
              </a:rPr>
              <a:t> Polica </a:t>
            </a:r>
            <a:r>
              <a:rPr lang="hr-HR" sz="1600" dirty="0">
                <a:solidFill>
                  <a:srgbClr val="002060"/>
                </a:solidFill>
                <a:ea typeface="+mn-ea"/>
                <a:cs typeface="+mn-cs"/>
              </a:rPr>
              <a:t>KO kao </a:t>
            </a:r>
            <a:r>
              <a:rPr lang="hr-HR" sz="1600" dirty="0" smtClean="0">
                <a:solidFill>
                  <a:srgbClr val="002060"/>
                </a:solidFill>
                <a:ea typeface="+mn-ea"/>
                <a:cs typeface="+mn-cs"/>
              </a:rPr>
              <a:t>pokazatelj </a:t>
            </a:r>
            <a:r>
              <a:rPr lang="hr-HR" sz="1600" dirty="0">
                <a:solidFill>
                  <a:srgbClr val="002060"/>
                </a:solidFill>
                <a:ea typeface="+mn-ea"/>
                <a:cs typeface="+mn-cs"/>
              </a:rPr>
              <a:t>vaše financijske </a:t>
            </a:r>
            <a:r>
              <a:rPr lang="hr-HR" sz="1600" dirty="0" smtClean="0">
                <a:solidFill>
                  <a:srgbClr val="002060"/>
                </a:solidFill>
                <a:ea typeface="+mn-ea"/>
                <a:cs typeface="+mn-cs"/>
              </a:rPr>
              <a:t>stabilnosti</a:t>
            </a:r>
          </a:p>
          <a:p>
            <a:pPr lvl="1">
              <a:spcAft>
                <a:spcPts val="1200"/>
              </a:spcAft>
            </a:pPr>
            <a:r>
              <a:rPr lang="hr-HR" sz="1400" dirty="0" smtClean="0">
                <a:solidFill>
                  <a:srgbClr val="002060"/>
                </a:solidFill>
                <a:ea typeface="+mn-ea"/>
                <a:cs typeface="+mn-cs"/>
              </a:rPr>
              <a:t>Da </a:t>
            </a:r>
            <a:r>
              <a:rPr lang="hr-HR" sz="1400" dirty="0">
                <a:solidFill>
                  <a:srgbClr val="002060"/>
                </a:solidFill>
                <a:ea typeface="+mn-ea"/>
                <a:cs typeface="+mn-cs"/>
              </a:rPr>
              <a:t>li znate da većina Vaših inozemnih dobavljača ima limit i na vama ?</a:t>
            </a:r>
            <a:endParaRPr lang="en-US" sz="1400" dirty="0">
              <a:solidFill>
                <a:srgbClr val="002060"/>
              </a:solidFill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606425"/>
            <a:ext cx="6784975" cy="6771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002060"/>
                </a:solidFill>
              </a:rPr>
              <a:t>Kreditno osiguranje kao </a:t>
            </a:r>
            <a:r>
              <a:rPr lang="hr-HR" b="1" dirty="0" smtClean="0">
                <a:solidFill>
                  <a:srgbClr val="002060"/>
                </a:solidFill>
              </a:rPr>
              <a:t>financijski instrument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>
                <a:solidFill>
                  <a:schemeClr val="bg2"/>
                </a:solidFill>
              </a:rPr>
              <a:t>© Copyright Allianz Zagreb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 smtClean="0">
                <a:solidFill>
                  <a:schemeClr val="bg2"/>
                </a:solidFill>
              </a:rPr>
              <a:t>Kreditno osiguranje / Sektor za </a:t>
            </a:r>
            <a:r>
              <a:rPr lang="sr-Latn-CS" sz="800" dirty="0">
                <a:solidFill>
                  <a:schemeClr val="bg2"/>
                </a:solidFill>
              </a:rPr>
              <a:t>životna i neživotna </a:t>
            </a:r>
            <a:r>
              <a:rPr lang="sr-Latn-CS" sz="800" dirty="0" smtClean="0">
                <a:solidFill>
                  <a:schemeClr val="bg2"/>
                </a:solidFill>
              </a:rPr>
              <a:t>osiguranja / Goran Tolić</a:t>
            </a:r>
          </a:p>
        </p:txBody>
      </p:sp>
    </p:spTree>
    <p:extLst>
      <p:ext uri="{BB962C8B-B14F-4D97-AF65-F5344CB8AC3E}">
        <p14:creationId xmlns:p14="http://schemas.microsoft.com/office/powerpoint/2010/main" val="529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086324"/>
            <a:ext cx="8053388" cy="493025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900"/>
              </a:spcAft>
            </a:pPr>
            <a:endParaRPr lang="hr-HR" sz="1600" dirty="0" smtClean="0"/>
          </a:p>
          <a:p>
            <a:pPr>
              <a:spcAft>
                <a:spcPts val="900"/>
              </a:spcAft>
            </a:pPr>
            <a:r>
              <a:rPr lang="hr-HR" dirty="0" smtClean="0">
                <a:solidFill>
                  <a:srgbClr val="002060"/>
                </a:solidFill>
              </a:rPr>
              <a:t>Kako </a:t>
            </a:r>
            <a:r>
              <a:rPr lang="hr-HR" dirty="0">
                <a:solidFill>
                  <a:srgbClr val="002060"/>
                </a:solidFill>
              </a:rPr>
              <a:t>dolazimo do procjene rizika: </a:t>
            </a:r>
          </a:p>
          <a:p>
            <a:pPr marL="342900" lvl="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Internacionalna baza (Euler Hermes, Prisma) </a:t>
            </a:r>
          </a:p>
          <a:p>
            <a:pPr marL="342900" lvl="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Agencije za financijsko savjetovanje/Informacijske agencije, informacije iz industrije </a:t>
            </a:r>
          </a:p>
          <a:p>
            <a:pPr marL="342900" lvl="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Analiza godišnjih izvješća</a:t>
            </a:r>
          </a:p>
          <a:p>
            <a:pPr marL="342900" lvl="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Informacije od postojećih klijenata / ekskluzivni podaci o kupcima</a:t>
            </a:r>
          </a:p>
          <a:p>
            <a:pPr marL="342900" lvl="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Banke</a:t>
            </a:r>
          </a:p>
          <a:p>
            <a:pPr>
              <a:spcAft>
                <a:spcPts val="900"/>
              </a:spcAft>
            </a:pPr>
            <a:r>
              <a:rPr lang="hr-HR" dirty="0" smtClean="0">
                <a:solidFill>
                  <a:srgbClr val="002060"/>
                </a:solidFill>
              </a:rPr>
              <a:t>Premija </a:t>
            </a:r>
            <a:r>
              <a:rPr lang="hr-HR" dirty="0">
                <a:solidFill>
                  <a:srgbClr val="002060"/>
                </a:solidFill>
              </a:rPr>
              <a:t>ovisi o:</a:t>
            </a:r>
          </a:p>
          <a:p>
            <a:pPr marL="34290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Riziku države u kojoj kupac ima registriranu središnjicu</a:t>
            </a:r>
          </a:p>
          <a:p>
            <a:pPr marL="34290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Bonitetu kupca</a:t>
            </a:r>
          </a:p>
          <a:p>
            <a:pPr marL="34290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Visini pokrića - svota osiguranja / iznos osiguranih potraživanja</a:t>
            </a:r>
          </a:p>
          <a:p>
            <a:pPr marL="34290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Dogovorenom planu plaćanja </a:t>
            </a:r>
          </a:p>
          <a:p>
            <a:pPr marL="342900" indent="-342900">
              <a:spcAft>
                <a:spcPts val="900"/>
              </a:spcAft>
              <a:buFont typeface="Wingdings" pitchFamily="2" charset="2"/>
              <a:buChar char="§"/>
            </a:pPr>
            <a:r>
              <a:rPr lang="hr-HR" sz="1200" dirty="0">
                <a:solidFill>
                  <a:srgbClr val="002060"/>
                </a:solidFill>
              </a:rPr>
              <a:t>Odabranim rizicima </a:t>
            </a:r>
          </a:p>
        </p:txBody>
      </p:sp>
      <p:sp>
        <p:nvSpPr>
          <p:cNvPr id="10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44500" y="811530"/>
            <a:ext cx="6784975" cy="525780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 smtClean="0">
                <a:solidFill>
                  <a:srgbClr val="002060"/>
                </a:solidFill>
              </a:rPr>
              <a:t>Kreditno</a:t>
            </a:r>
            <a:r>
              <a:rPr lang="hr-HR" sz="2800" b="1" kern="0" dirty="0" smtClean="0">
                <a:solidFill>
                  <a:srgbClr val="002060"/>
                </a:solidFill>
              </a:rPr>
              <a:t> osiguranje </a:t>
            </a:r>
            <a:r>
              <a:rPr lang="hr-HR" kern="0" dirty="0" smtClean="0">
                <a:solidFill>
                  <a:srgbClr val="002060"/>
                </a:solidFill>
              </a:rPr>
              <a:t>– osiguranje potraživanja</a:t>
            </a:r>
            <a:endParaRPr lang="en-US" b="1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7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4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4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4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4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4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94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874520"/>
            <a:ext cx="8053388" cy="4330383"/>
          </a:xfrm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hr-HR" sz="2000" dirty="0" smtClean="0">
                <a:solidFill>
                  <a:srgbClr val="002060"/>
                </a:solidFill>
              </a:rPr>
              <a:t>Osnovne informacije za izradu ponude:</a:t>
            </a:r>
          </a:p>
          <a:p>
            <a:pPr lvl="1">
              <a:spcAft>
                <a:spcPts val="1200"/>
              </a:spcAft>
            </a:pPr>
            <a:endParaRPr lang="hr-HR" sz="1600" dirty="0" smtClean="0">
              <a:solidFill>
                <a:srgbClr val="002060"/>
              </a:solidFill>
            </a:endParaRPr>
          </a:p>
          <a:p>
            <a:pPr marL="287338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400" dirty="0">
                <a:solidFill>
                  <a:srgbClr val="002060"/>
                </a:solidFill>
                <a:ea typeface="+mn-ea"/>
                <a:cs typeface="+mn-cs"/>
              </a:rPr>
              <a:t>dostavljen „Upitnik za izradu ponude” sa ispunjenim podacima o tvrtki  (ukupan promet, iznos otvorenih potraživanja na datum, dogovoreni načini plaćanja, ...) </a:t>
            </a:r>
          </a:p>
          <a:p>
            <a:pPr marL="287338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400" dirty="0">
                <a:solidFill>
                  <a:srgbClr val="002060"/>
                </a:solidFill>
                <a:ea typeface="+mn-ea"/>
                <a:cs typeface="+mn-cs"/>
              </a:rPr>
              <a:t>dostavljene informacije o poslovanju tvrtke (djelatnost, način poslovanja, dinamika fakturiranja,  strategija poslovanja, planovi za budućnost ... ) </a:t>
            </a:r>
          </a:p>
          <a:p>
            <a:pPr marL="287338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400" dirty="0">
                <a:solidFill>
                  <a:srgbClr val="002060"/>
                </a:solidFill>
                <a:ea typeface="+mn-ea"/>
                <a:cs typeface="+mn-cs"/>
              </a:rPr>
              <a:t>popis 10 – 15 najvažnijih kupaca sa potrebnim limitima  </a:t>
            </a:r>
          </a:p>
          <a:p>
            <a:pPr marL="287338" lvl="1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hr-HR" sz="1400" dirty="0">
                <a:solidFill>
                  <a:srgbClr val="002060"/>
                </a:solidFill>
                <a:ea typeface="+mn-ea"/>
                <a:cs typeface="+mn-cs"/>
              </a:rPr>
              <a:t>informacija da li se radi o polici potrebnoj za vinkulaciju</a:t>
            </a:r>
          </a:p>
          <a:p>
            <a:pPr lvl="1">
              <a:spcAft>
                <a:spcPts val="1200"/>
              </a:spcAft>
            </a:pP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>
                <a:solidFill>
                  <a:schemeClr val="bg2"/>
                </a:solidFill>
              </a:rPr>
              <a:t>© Copyright Allianz Zagreb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sz="800" dirty="0" smtClean="0">
                <a:solidFill>
                  <a:schemeClr val="bg2"/>
                </a:solidFill>
              </a:rPr>
              <a:t>Kreditno osiguranje / Sektor za </a:t>
            </a:r>
            <a:r>
              <a:rPr lang="sr-Latn-CS" sz="800" dirty="0">
                <a:solidFill>
                  <a:schemeClr val="bg2"/>
                </a:solidFill>
              </a:rPr>
              <a:t>životna i neživotna </a:t>
            </a:r>
            <a:r>
              <a:rPr lang="sr-Latn-CS" sz="800" dirty="0" smtClean="0">
                <a:solidFill>
                  <a:schemeClr val="bg2"/>
                </a:solidFill>
              </a:rPr>
              <a:t>osiguranja / Goran Tolić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444500" y="811530"/>
            <a:ext cx="67849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 smtClean="0">
                <a:solidFill>
                  <a:srgbClr val="002060"/>
                </a:solidFill>
              </a:rPr>
              <a:t>Kreditno</a:t>
            </a:r>
            <a:r>
              <a:rPr lang="hr-HR" sz="2800" b="1" kern="0" dirty="0" smtClean="0"/>
              <a:t> </a:t>
            </a:r>
            <a:r>
              <a:rPr lang="hr-HR" sz="2800" b="1" kern="0" dirty="0" smtClean="0">
                <a:solidFill>
                  <a:srgbClr val="002060"/>
                </a:solidFill>
              </a:rPr>
              <a:t>osiguranje </a:t>
            </a:r>
            <a:r>
              <a:rPr lang="hr-HR" kern="0" dirty="0" smtClean="0">
                <a:solidFill>
                  <a:srgbClr val="002060"/>
                </a:solidFill>
              </a:rPr>
              <a:t>– osiguranje potraživanja</a:t>
            </a:r>
            <a:endParaRPr lang="en-US" b="1" kern="0" dirty="0">
              <a:solidFill>
                <a:srgbClr val="002060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gray">
          <a:xfrm>
            <a:off x="7140575" y="93663"/>
            <a:ext cx="1781175" cy="6588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endParaRPr kumimoji="0" lang="hr-HR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Gerade Verbindung 111"/>
          <p:cNvCxnSpPr/>
          <p:nvPr/>
        </p:nvCxnSpPr>
        <p:spPr bwMode="gray">
          <a:xfrm flipV="1">
            <a:off x="4596466" y="825821"/>
            <a:ext cx="11088" cy="5131191"/>
          </a:xfrm>
          <a:prstGeom prst="line">
            <a:avLst/>
          </a:prstGeom>
          <a:noFill/>
          <a:ln w="31750" cap="rnd" cmpd="sng" algn="ctr">
            <a:gradFill>
              <a:gsLst>
                <a:gs pos="0">
                  <a:srgbClr val="7D7D7D"/>
                </a:gs>
                <a:gs pos="17000">
                  <a:srgbClr val="969696"/>
                </a:gs>
                <a:gs pos="100000">
                  <a:srgbClr val="AFAFAF"/>
                </a:gs>
              </a:gsLst>
              <a:lin ang="5400000" scaled="0"/>
            </a:gradFill>
            <a:prstDash val="solid"/>
          </a:ln>
          <a:effectLst>
            <a:innerShdw blurRad="114300">
              <a:prstClr val="black"/>
            </a:innerShdw>
          </a:effectLst>
        </p:spPr>
      </p:cxnSp>
      <p:sp>
        <p:nvSpPr>
          <p:cNvPr id="123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44946" y="1233793"/>
            <a:ext cx="243192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vodeći svjetski kreditni osiguratelj 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(34%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ukupnog tržišnog udjela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)</a:t>
            </a:r>
          </a:p>
        </p:txBody>
      </p:sp>
      <p:sp>
        <p:nvSpPr>
          <p:cNvPr id="124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866530" y="2216909"/>
            <a:ext cx="221590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više</a:t>
            </a:r>
            <a:r>
              <a:rPr lang="hr-HR" sz="1400" noProof="1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od 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52,000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klijenata diljem svijeta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133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096455" y="2351140"/>
            <a:ext cx="34799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preko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 EUR 789 bn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osiguranih potraživanja u svijetu</a:t>
            </a:r>
            <a:r>
              <a:rPr sz="16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sz="1600" dirty="0">
                <a:solidFill>
                  <a:srgbClr val="000000"/>
                </a:solidFill>
                <a:latin typeface="Arial" pitchFamily="34" charset="0"/>
              </a:rPr>
            </a:br>
            <a:endParaRPr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34" name="Gruppieren 46"/>
          <p:cNvGrpSpPr/>
          <p:nvPr/>
        </p:nvGrpSpPr>
        <p:grpSpPr bwMode="gray">
          <a:xfrm rot="20334053">
            <a:off x="4923769" y="1202641"/>
            <a:ext cx="953952" cy="737202"/>
            <a:chOff x="6000303" y="3963613"/>
            <a:chExt cx="1367906" cy="1195021"/>
          </a:xfrm>
          <a:solidFill>
            <a:srgbClr val="8F212A"/>
          </a:solidFill>
        </p:grpSpPr>
        <p:sp>
          <p:nvSpPr>
            <p:cNvPr id="135" name="Freeform 12"/>
            <p:cNvSpPr>
              <a:spLocks noEditPoints="1"/>
            </p:cNvSpPr>
            <p:nvPr/>
          </p:nvSpPr>
          <p:spPr bwMode="gray">
            <a:xfrm>
              <a:off x="6000303" y="3963613"/>
              <a:ext cx="1367906" cy="1195021"/>
            </a:xfrm>
            <a:custGeom>
              <a:avLst/>
              <a:gdLst>
                <a:gd name="T0" fmla="*/ 335 w 435"/>
                <a:gd name="T1" fmla="*/ 372 h 375"/>
                <a:gd name="T2" fmla="*/ 317 w 435"/>
                <a:gd name="T3" fmla="*/ 360 h 375"/>
                <a:gd name="T4" fmla="*/ 320 w 435"/>
                <a:gd name="T5" fmla="*/ 341 h 375"/>
                <a:gd name="T6" fmla="*/ 324 w 435"/>
                <a:gd name="T7" fmla="*/ 316 h 375"/>
                <a:gd name="T8" fmla="*/ 266 w 435"/>
                <a:gd name="T9" fmla="*/ 343 h 375"/>
                <a:gd name="T10" fmla="*/ 317 w 435"/>
                <a:gd name="T11" fmla="*/ 296 h 375"/>
                <a:gd name="T12" fmla="*/ 246 w 435"/>
                <a:gd name="T13" fmla="*/ 318 h 375"/>
                <a:gd name="T14" fmla="*/ 200 w 435"/>
                <a:gd name="T15" fmla="*/ 332 h 375"/>
                <a:gd name="T16" fmla="*/ 151 w 435"/>
                <a:gd name="T17" fmla="*/ 340 h 375"/>
                <a:gd name="T18" fmla="*/ 184 w 435"/>
                <a:gd name="T19" fmla="*/ 304 h 375"/>
                <a:gd name="T20" fmla="*/ 129 w 435"/>
                <a:gd name="T21" fmla="*/ 325 h 375"/>
                <a:gd name="T22" fmla="*/ 104 w 435"/>
                <a:gd name="T23" fmla="*/ 317 h 375"/>
                <a:gd name="T24" fmla="*/ 172 w 435"/>
                <a:gd name="T25" fmla="*/ 264 h 375"/>
                <a:gd name="T26" fmla="*/ 102 w 435"/>
                <a:gd name="T27" fmla="*/ 285 h 375"/>
                <a:gd name="T28" fmla="*/ 131 w 435"/>
                <a:gd name="T29" fmla="*/ 245 h 375"/>
                <a:gd name="T30" fmla="*/ 89 w 435"/>
                <a:gd name="T31" fmla="*/ 248 h 375"/>
                <a:gd name="T32" fmla="*/ 60 w 435"/>
                <a:gd name="T33" fmla="*/ 252 h 375"/>
                <a:gd name="T34" fmla="*/ 34 w 435"/>
                <a:gd name="T35" fmla="*/ 244 h 375"/>
                <a:gd name="T36" fmla="*/ 12 w 435"/>
                <a:gd name="T37" fmla="*/ 238 h 375"/>
                <a:gd name="T38" fmla="*/ 24 w 435"/>
                <a:gd name="T39" fmla="*/ 207 h 375"/>
                <a:gd name="T40" fmla="*/ 141 w 435"/>
                <a:gd name="T41" fmla="*/ 117 h 375"/>
                <a:gd name="T42" fmla="*/ 36 w 435"/>
                <a:gd name="T43" fmla="*/ 159 h 375"/>
                <a:gd name="T44" fmla="*/ 54 w 435"/>
                <a:gd name="T45" fmla="*/ 127 h 375"/>
                <a:gd name="T46" fmla="*/ 58 w 435"/>
                <a:gd name="T47" fmla="*/ 104 h 375"/>
                <a:gd name="T48" fmla="*/ 29 w 435"/>
                <a:gd name="T49" fmla="*/ 111 h 375"/>
                <a:gd name="T50" fmla="*/ 61 w 435"/>
                <a:gd name="T51" fmla="*/ 71 h 375"/>
                <a:gd name="T52" fmla="*/ 101 w 435"/>
                <a:gd name="T53" fmla="*/ 42 h 375"/>
                <a:gd name="T54" fmla="*/ 126 w 435"/>
                <a:gd name="T55" fmla="*/ 46 h 375"/>
                <a:gd name="T56" fmla="*/ 189 w 435"/>
                <a:gd name="T57" fmla="*/ 19 h 375"/>
                <a:gd name="T58" fmla="*/ 148 w 435"/>
                <a:gd name="T59" fmla="*/ 58 h 375"/>
                <a:gd name="T60" fmla="*/ 210 w 435"/>
                <a:gd name="T61" fmla="*/ 41 h 375"/>
                <a:gd name="T62" fmla="*/ 255 w 435"/>
                <a:gd name="T63" fmla="*/ 35 h 375"/>
                <a:gd name="T64" fmla="*/ 255 w 435"/>
                <a:gd name="T65" fmla="*/ 59 h 375"/>
                <a:gd name="T66" fmla="*/ 247 w 435"/>
                <a:gd name="T67" fmla="*/ 88 h 375"/>
                <a:gd name="T68" fmla="*/ 289 w 435"/>
                <a:gd name="T69" fmla="*/ 86 h 375"/>
                <a:gd name="T70" fmla="*/ 337 w 435"/>
                <a:gd name="T71" fmla="*/ 80 h 375"/>
                <a:gd name="T72" fmla="*/ 392 w 435"/>
                <a:gd name="T73" fmla="*/ 60 h 375"/>
                <a:gd name="T74" fmla="*/ 380 w 435"/>
                <a:gd name="T75" fmla="*/ 91 h 375"/>
                <a:gd name="T76" fmla="*/ 385 w 435"/>
                <a:gd name="T77" fmla="*/ 111 h 375"/>
                <a:gd name="T78" fmla="*/ 394 w 435"/>
                <a:gd name="T79" fmla="*/ 127 h 375"/>
                <a:gd name="T80" fmla="*/ 428 w 435"/>
                <a:gd name="T81" fmla="*/ 130 h 375"/>
                <a:gd name="T82" fmla="*/ 425 w 435"/>
                <a:gd name="T83" fmla="*/ 149 h 375"/>
                <a:gd name="T84" fmla="*/ 402 w 435"/>
                <a:gd name="T85" fmla="*/ 185 h 375"/>
                <a:gd name="T86" fmla="*/ 323 w 435"/>
                <a:gd name="T87" fmla="*/ 253 h 375"/>
                <a:gd name="T88" fmla="*/ 358 w 435"/>
                <a:gd name="T89" fmla="*/ 257 h 375"/>
                <a:gd name="T90" fmla="*/ 392 w 435"/>
                <a:gd name="T91" fmla="*/ 258 h 375"/>
                <a:gd name="T92" fmla="*/ 378 w 435"/>
                <a:gd name="T93" fmla="*/ 278 h 375"/>
                <a:gd name="T94" fmla="*/ 335 w 435"/>
                <a:gd name="T95" fmla="*/ 326 h 375"/>
                <a:gd name="T96" fmla="*/ 361 w 435"/>
                <a:gd name="T97" fmla="*/ 330 h 375"/>
                <a:gd name="T98" fmla="*/ 346 w 435"/>
                <a:gd name="T99" fmla="*/ 369 h 375"/>
                <a:gd name="T100" fmla="*/ 340 w 435"/>
                <a:gd name="T101" fmla="*/ 375 h 375"/>
                <a:gd name="T102" fmla="*/ 345 w 435"/>
                <a:gd name="T10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5" h="375">
                  <a:moveTo>
                    <a:pt x="340" y="375"/>
                  </a:moveTo>
                  <a:cubicBezTo>
                    <a:pt x="339" y="375"/>
                    <a:pt x="339" y="375"/>
                    <a:pt x="338" y="375"/>
                  </a:cubicBezTo>
                  <a:cubicBezTo>
                    <a:pt x="337" y="374"/>
                    <a:pt x="336" y="373"/>
                    <a:pt x="335" y="372"/>
                  </a:cubicBezTo>
                  <a:cubicBezTo>
                    <a:pt x="333" y="369"/>
                    <a:pt x="333" y="368"/>
                    <a:pt x="342" y="353"/>
                  </a:cubicBezTo>
                  <a:cubicBezTo>
                    <a:pt x="324" y="364"/>
                    <a:pt x="324" y="364"/>
                    <a:pt x="321" y="363"/>
                  </a:cubicBezTo>
                  <a:cubicBezTo>
                    <a:pt x="319" y="362"/>
                    <a:pt x="318" y="361"/>
                    <a:pt x="317" y="360"/>
                  </a:cubicBezTo>
                  <a:cubicBezTo>
                    <a:pt x="316" y="358"/>
                    <a:pt x="316" y="358"/>
                    <a:pt x="320" y="342"/>
                  </a:cubicBezTo>
                  <a:cubicBezTo>
                    <a:pt x="320" y="342"/>
                    <a:pt x="320" y="342"/>
                    <a:pt x="321" y="341"/>
                  </a:cubicBezTo>
                  <a:cubicBezTo>
                    <a:pt x="320" y="341"/>
                    <a:pt x="320" y="341"/>
                    <a:pt x="320" y="341"/>
                  </a:cubicBezTo>
                  <a:cubicBezTo>
                    <a:pt x="305" y="351"/>
                    <a:pt x="304" y="352"/>
                    <a:pt x="301" y="351"/>
                  </a:cubicBezTo>
                  <a:cubicBezTo>
                    <a:pt x="299" y="350"/>
                    <a:pt x="298" y="349"/>
                    <a:pt x="297" y="348"/>
                  </a:cubicBezTo>
                  <a:cubicBezTo>
                    <a:pt x="294" y="343"/>
                    <a:pt x="294" y="343"/>
                    <a:pt x="324" y="316"/>
                  </a:cubicBezTo>
                  <a:cubicBezTo>
                    <a:pt x="323" y="317"/>
                    <a:pt x="323" y="317"/>
                    <a:pt x="322" y="318"/>
                  </a:cubicBezTo>
                  <a:cubicBezTo>
                    <a:pt x="274" y="347"/>
                    <a:pt x="273" y="347"/>
                    <a:pt x="270" y="346"/>
                  </a:cubicBezTo>
                  <a:cubicBezTo>
                    <a:pt x="268" y="346"/>
                    <a:pt x="267" y="345"/>
                    <a:pt x="266" y="343"/>
                  </a:cubicBezTo>
                  <a:cubicBezTo>
                    <a:pt x="263" y="338"/>
                    <a:pt x="266" y="335"/>
                    <a:pt x="289" y="317"/>
                  </a:cubicBezTo>
                  <a:cubicBezTo>
                    <a:pt x="300" y="310"/>
                    <a:pt x="312" y="301"/>
                    <a:pt x="326" y="291"/>
                  </a:cubicBezTo>
                  <a:cubicBezTo>
                    <a:pt x="323" y="293"/>
                    <a:pt x="320" y="294"/>
                    <a:pt x="317" y="296"/>
                  </a:cubicBezTo>
                  <a:cubicBezTo>
                    <a:pt x="227" y="351"/>
                    <a:pt x="223" y="353"/>
                    <a:pt x="218" y="351"/>
                  </a:cubicBezTo>
                  <a:cubicBezTo>
                    <a:pt x="217" y="351"/>
                    <a:pt x="215" y="350"/>
                    <a:pt x="215" y="349"/>
                  </a:cubicBezTo>
                  <a:cubicBezTo>
                    <a:pt x="211" y="343"/>
                    <a:pt x="213" y="340"/>
                    <a:pt x="246" y="318"/>
                  </a:cubicBezTo>
                  <a:cubicBezTo>
                    <a:pt x="263" y="307"/>
                    <a:pt x="285" y="292"/>
                    <a:pt x="309" y="276"/>
                  </a:cubicBezTo>
                  <a:cubicBezTo>
                    <a:pt x="219" y="331"/>
                    <a:pt x="209" y="336"/>
                    <a:pt x="204" y="335"/>
                  </a:cubicBezTo>
                  <a:cubicBezTo>
                    <a:pt x="202" y="334"/>
                    <a:pt x="201" y="333"/>
                    <a:pt x="200" y="332"/>
                  </a:cubicBezTo>
                  <a:cubicBezTo>
                    <a:pt x="196" y="325"/>
                    <a:pt x="196" y="324"/>
                    <a:pt x="289" y="261"/>
                  </a:cubicBezTo>
                  <a:cubicBezTo>
                    <a:pt x="283" y="265"/>
                    <a:pt x="276" y="269"/>
                    <a:pt x="270" y="273"/>
                  </a:cubicBezTo>
                  <a:cubicBezTo>
                    <a:pt x="161" y="339"/>
                    <a:pt x="156" y="342"/>
                    <a:pt x="151" y="340"/>
                  </a:cubicBezTo>
                  <a:cubicBezTo>
                    <a:pt x="149" y="340"/>
                    <a:pt x="147" y="339"/>
                    <a:pt x="147" y="337"/>
                  </a:cubicBezTo>
                  <a:cubicBezTo>
                    <a:pt x="143" y="332"/>
                    <a:pt x="149" y="328"/>
                    <a:pt x="158" y="322"/>
                  </a:cubicBezTo>
                  <a:cubicBezTo>
                    <a:pt x="163" y="318"/>
                    <a:pt x="172" y="312"/>
                    <a:pt x="184" y="304"/>
                  </a:cubicBezTo>
                  <a:cubicBezTo>
                    <a:pt x="191" y="300"/>
                    <a:pt x="199" y="294"/>
                    <a:pt x="208" y="289"/>
                  </a:cubicBezTo>
                  <a:cubicBezTo>
                    <a:pt x="148" y="325"/>
                    <a:pt x="138" y="329"/>
                    <a:pt x="133" y="328"/>
                  </a:cubicBezTo>
                  <a:cubicBezTo>
                    <a:pt x="132" y="328"/>
                    <a:pt x="130" y="327"/>
                    <a:pt x="129" y="325"/>
                  </a:cubicBezTo>
                  <a:cubicBezTo>
                    <a:pt x="126" y="319"/>
                    <a:pt x="127" y="316"/>
                    <a:pt x="171" y="288"/>
                  </a:cubicBezTo>
                  <a:cubicBezTo>
                    <a:pt x="121" y="318"/>
                    <a:pt x="112" y="321"/>
                    <a:pt x="108" y="320"/>
                  </a:cubicBezTo>
                  <a:cubicBezTo>
                    <a:pt x="107" y="320"/>
                    <a:pt x="105" y="319"/>
                    <a:pt x="104" y="317"/>
                  </a:cubicBezTo>
                  <a:cubicBezTo>
                    <a:pt x="101" y="311"/>
                    <a:pt x="107" y="307"/>
                    <a:pt x="116" y="301"/>
                  </a:cubicBezTo>
                  <a:cubicBezTo>
                    <a:pt x="122" y="296"/>
                    <a:pt x="132" y="290"/>
                    <a:pt x="145" y="282"/>
                  </a:cubicBezTo>
                  <a:cubicBezTo>
                    <a:pt x="153" y="276"/>
                    <a:pt x="162" y="270"/>
                    <a:pt x="172" y="264"/>
                  </a:cubicBezTo>
                  <a:cubicBezTo>
                    <a:pt x="104" y="305"/>
                    <a:pt x="93" y="310"/>
                    <a:pt x="88" y="309"/>
                  </a:cubicBezTo>
                  <a:cubicBezTo>
                    <a:pt x="87" y="309"/>
                    <a:pt x="85" y="307"/>
                    <a:pt x="84" y="306"/>
                  </a:cubicBezTo>
                  <a:cubicBezTo>
                    <a:pt x="82" y="302"/>
                    <a:pt x="81" y="300"/>
                    <a:pt x="102" y="285"/>
                  </a:cubicBezTo>
                  <a:cubicBezTo>
                    <a:pt x="85" y="295"/>
                    <a:pt x="78" y="297"/>
                    <a:pt x="74" y="296"/>
                  </a:cubicBezTo>
                  <a:cubicBezTo>
                    <a:pt x="73" y="296"/>
                    <a:pt x="71" y="295"/>
                    <a:pt x="70" y="293"/>
                  </a:cubicBezTo>
                  <a:cubicBezTo>
                    <a:pt x="67" y="287"/>
                    <a:pt x="66" y="286"/>
                    <a:pt x="131" y="245"/>
                  </a:cubicBezTo>
                  <a:cubicBezTo>
                    <a:pt x="90" y="269"/>
                    <a:pt x="82" y="272"/>
                    <a:pt x="78" y="271"/>
                  </a:cubicBezTo>
                  <a:cubicBezTo>
                    <a:pt x="76" y="270"/>
                    <a:pt x="75" y="269"/>
                    <a:pt x="74" y="268"/>
                  </a:cubicBezTo>
                  <a:cubicBezTo>
                    <a:pt x="70" y="262"/>
                    <a:pt x="77" y="257"/>
                    <a:pt x="89" y="248"/>
                  </a:cubicBezTo>
                  <a:cubicBezTo>
                    <a:pt x="97" y="242"/>
                    <a:pt x="108" y="234"/>
                    <a:pt x="124" y="225"/>
                  </a:cubicBezTo>
                  <a:cubicBezTo>
                    <a:pt x="77" y="252"/>
                    <a:pt x="68" y="256"/>
                    <a:pt x="64" y="255"/>
                  </a:cubicBezTo>
                  <a:cubicBezTo>
                    <a:pt x="63" y="254"/>
                    <a:pt x="61" y="253"/>
                    <a:pt x="60" y="252"/>
                  </a:cubicBezTo>
                  <a:cubicBezTo>
                    <a:pt x="57" y="245"/>
                    <a:pt x="56" y="244"/>
                    <a:pt x="133" y="195"/>
                  </a:cubicBezTo>
                  <a:cubicBezTo>
                    <a:pt x="54" y="243"/>
                    <a:pt x="43" y="249"/>
                    <a:pt x="38" y="247"/>
                  </a:cubicBezTo>
                  <a:cubicBezTo>
                    <a:pt x="37" y="247"/>
                    <a:pt x="35" y="246"/>
                    <a:pt x="34" y="244"/>
                  </a:cubicBezTo>
                  <a:cubicBezTo>
                    <a:pt x="30" y="237"/>
                    <a:pt x="30" y="236"/>
                    <a:pt x="162" y="153"/>
                  </a:cubicBezTo>
                  <a:cubicBezTo>
                    <a:pt x="160" y="154"/>
                    <a:pt x="159" y="155"/>
                    <a:pt x="157" y="156"/>
                  </a:cubicBezTo>
                  <a:cubicBezTo>
                    <a:pt x="31" y="233"/>
                    <a:pt x="18" y="240"/>
                    <a:pt x="12" y="238"/>
                  </a:cubicBezTo>
                  <a:cubicBezTo>
                    <a:pt x="11" y="238"/>
                    <a:pt x="9" y="237"/>
                    <a:pt x="8" y="235"/>
                  </a:cubicBezTo>
                  <a:cubicBezTo>
                    <a:pt x="5" y="230"/>
                    <a:pt x="4" y="228"/>
                    <a:pt x="75" y="182"/>
                  </a:cubicBezTo>
                  <a:cubicBezTo>
                    <a:pt x="36" y="205"/>
                    <a:pt x="28" y="208"/>
                    <a:pt x="24" y="207"/>
                  </a:cubicBezTo>
                  <a:cubicBezTo>
                    <a:pt x="22" y="207"/>
                    <a:pt x="21" y="205"/>
                    <a:pt x="20" y="204"/>
                  </a:cubicBezTo>
                  <a:cubicBezTo>
                    <a:pt x="16" y="197"/>
                    <a:pt x="15" y="196"/>
                    <a:pt x="146" y="114"/>
                  </a:cubicBezTo>
                  <a:cubicBezTo>
                    <a:pt x="144" y="115"/>
                    <a:pt x="142" y="116"/>
                    <a:pt x="141" y="117"/>
                  </a:cubicBezTo>
                  <a:cubicBezTo>
                    <a:pt x="18" y="192"/>
                    <a:pt x="12" y="194"/>
                    <a:pt x="7" y="193"/>
                  </a:cubicBezTo>
                  <a:cubicBezTo>
                    <a:pt x="6" y="193"/>
                    <a:pt x="4" y="192"/>
                    <a:pt x="3" y="190"/>
                  </a:cubicBezTo>
                  <a:cubicBezTo>
                    <a:pt x="0" y="185"/>
                    <a:pt x="1" y="182"/>
                    <a:pt x="36" y="159"/>
                  </a:cubicBezTo>
                  <a:cubicBezTo>
                    <a:pt x="24" y="166"/>
                    <a:pt x="21" y="166"/>
                    <a:pt x="19" y="165"/>
                  </a:cubicBezTo>
                  <a:cubicBezTo>
                    <a:pt x="18" y="165"/>
                    <a:pt x="16" y="164"/>
                    <a:pt x="15" y="162"/>
                  </a:cubicBezTo>
                  <a:cubicBezTo>
                    <a:pt x="12" y="157"/>
                    <a:pt x="11" y="155"/>
                    <a:pt x="54" y="127"/>
                  </a:cubicBezTo>
                  <a:cubicBezTo>
                    <a:pt x="42" y="134"/>
                    <a:pt x="38" y="135"/>
                    <a:pt x="36" y="134"/>
                  </a:cubicBezTo>
                  <a:cubicBezTo>
                    <a:pt x="34" y="133"/>
                    <a:pt x="33" y="132"/>
                    <a:pt x="32" y="131"/>
                  </a:cubicBezTo>
                  <a:cubicBezTo>
                    <a:pt x="29" y="125"/>
                    <a:pt x="31" y="122"/>
                    <a:pt x="58" y="104"/>
                  </a:cubicBezTo>
                  <a:cubicBezTo>
                    <a:pt x="59" y="103"/>
                    <a:pt x="61" y="101"/>
                    <a:pt x="62" y="100"/>
                  </a:cubicBezTo>
                  <a:cubicBezTo>
                    <a:pt x="40" y="114"/>
                    <a:pt x="36" y="115"/>
                    <a:pt x="33" y="114"/>
                  </a:cubicBezTo>
                  <a:cubicBezTo>
                    <a:pt x="31" y="114"/>
                    <a:pt x="29" y="113"/>
                    <a:pt x="29" y="111"/>
                  </a:cubicBezTo>
                  <a:cubicBezTo>
                    <a:pt x="26" y="106"/>
                    <a:pt x="25" y="105"/>
                    <a:pt x="67" y="75"/>
                  </a:cubicBezTo>
                  <a:cubicBezTo>
                    <a:pt x="66" y="75"/>
                    <a:pt x="66" y="75"/>
                    <a:pt x="65" y="74"/>
                  </a:cubicBezTo>
                  <a:cubicBezTo>
                    <a:pt x="63" y="74"/>
                    <a:pt x="62" y="73"/>
                    <a:pt x="61" y="71"/>
                  </a:cubicBezTo>
                  <a:cubicBezTo>
                    <a:pt x="59" y="69"/>
                    <a:pt x="60" y="65"/>
                    <a:pt x="63" y="63"/>
                  </a:cubicBezTo>
                  <a:cubicBezTo>
                    <a:pt x="64" y="63"/>
                    <a:pt x="65" y="63"/>
                    <a:pt x="65" y="63"/>
                  </a:cubicBezTo>
                  <a:cubicBezTo>
                    <a:pt x="69" y="61"/>
                    <a:pt x="87" y="50"/>
                    <a:pt x="101" y="42"/>
                  </a:cubicBezTo>
                  <a:cubicBezTo>
                    <a:pt x="139" y="19"/>
                    <a:pt x="139" y="19"/>
                    <a:pt x="143" y="19"/>
                  </a:cubicBezTo>
                  <a:cubicBezTo>
                    <a:pt x="144" y="20"/>
                    <a:pt x="145" y="21"/>
                    <a:pt x="146" y="22"/>
                  </a:cubicBezTo>
                  <a:cubicBezTo>
                    <a:pt x="149" y="28"/>
                    <a:pt x="146" y="31"/>
                    <a:pt x="126" y="46"/>
                  </a:cubicBezTo>
                  <a:cubicBezTo>
                    <a:pt x="123" y="48"/>
                    <a:pt x="121" y="50"/>
                    <a:pt x="118" y="52"/>
                  </a:cubicBezTo>
                  <a:cubicBezTo>
                    <a:pt x="174" y="18"/>
                    <a:pt x="180" y="15"/>
                    <a:pt x="185" y="16"/>
                  </a:cubicBezTo>
                  <a:cubicBezTo>
                    <a:pt x="186" y="16"/>
                    <a:pt x="188" y="17"/>
                    <a:pt x="189" y="19"/>
                  </a:cubicBezTo>
                  <a:cubicBezTo>
                    <a:pt x="192" y="25"/>
                    <a:pt x="188" y="27"/>
                    <a:pt x="167" y="43"/>
                  </a:cubicBezTo>
                  <a:cubicBezTo>
                    <a:pt x="156" y="50"/>
                    <a:pt x="143" y="59"/>
                    <a:pt x="129" y="69"/>
                  </a:cubicBezTo>
                  <a:cubicBezTo>
                    <a:pt x="135" y="65"/>
                    <a:pt x="142" y="61"/>
                    <a:pt x="148" y="58"/>
                  </a:cubicBezTo>
                  <a:cubicBezTo>
                    <a:pt x="239" y="1"/>
                    <a:pt x="244" y="0"/>
                    <a:pt x="249" y="1"/>
                  </a:cubicBezTo>
                  <a:cubicBezTo>
                    <a:pt x="250" y="1"/>
                    <a:pt x="252" y="2"/>
                    <a:pt x="253" y="4"/>
                  </a:cubicBezTo>
                  <a:cubicBezTo>
                    <a:pt x="256" y="9"/>
                    <a:pt x="257" y="10"/>
                    <a:pt x="210" y="41"/>
                  </a:cubicBezTo>
                  <a:cubicBezTo>
                    <a:pt x="256" y="14"/>
                    <a:pt x="264" y="11"/>
                    <a:pt x="268" y="12"/>
                  </a:cubicBezTo>
                  <a:cubicBezTo>
                    <a:pt x="269" y="12"/>
                    <a:pt x="271" y="13"/>
                    <a:pt x="271" y="14"/>
                  </a:cubicBezTo>
                  <a:cubicBezTo>
                    <a:pt x="274" y="19"/>
                    <a:pt x="274" y="21"/>
                    <a:pt x="255" y="35"/>
                  </a:cubicBezTo>
                  <a:cubicBezTo>
                    <a:pt x="292" y="13"/>
                    <a:pt x="301" y="10"/>
                    <a:pt x="305" y="11"/>
                  </a:cubicBezTo>
                  <a:cubicBezTo>
                    <a:pt x="307" y="11"/>
                    <a:pt x="308" y="12"/>
                    <a:pt x="309" y="14"/>
                  </a:cubicBezTo>
                  <a:cubicBezTo>
                    <a:pt x="312" y="19"/>
                    <a:pt x="314" y="21"/>
                    <a:pt x="255" y="59"/>
                  </a:cubicBezTo>
                  <a:cubicBezTo>
                    <a:pt x="304" y="30"/>
                    <a:pt x="313" y="26"/>
                    <a:pt x="317" y="27"/>
                  </a:cubicBezTo>
                  <a:cubicBezTo>
                    <a:pt x="319" y="28"/>
                    <a:pt x="320" y="29"/>
                    <a:pt x="321" y="30"/>
                  </a:cubicBezTo>
                  <a:cubicBezTo>
                    <a:pt x="325" y="36"/>
                    <a:pt x="325" y="38"/>
                    <a:pt x="247" y="88"/>
                  </a:cubicBezTo>
                  <a:cubicBezTo>
                    <a:pt x="307" y="52"/>
                    <a:pt x="320" y="46"/>
                    <a:pt x="325" y="47"/>
                  </a:cubicBezTo>
                  <a:cubicBezTo>
                    <a:pt x="326" y="48"/>
                    <a:pt x="328" y="49"/>
                    <a:pt x="329" y="50"/>
                  </a:cubicBezTo>
                  <a:cubicBezTo>
                    <a:pt x="332" y="55"/>
                    <a:pt x="333" y="58"/>
                    <a:pt x="289" y="86"/>
                  </a:cubicBezTo>
                  <a:cubicBezTo>
                    <a:pt x="329" y="63"/>
                    <a:pt x="342" y="57"/>
                    <a:pt x="347" y="58"/>
                  </a:cubicBezTo>
                  <a:cubicBezTo>
                    <a:pt x="348" y="59"/>
                    <a:pt x="350" y="60"/>
                    <a:pt x="351" y="61"/>
                  </a:cubicBezTo>
                  <a:cubicBezTo>
                    <a:pt x="354" y="68"/>
                    <a:pt x="348" y="72"/>
                    <a:pt x="337" y="80"/>
                  </a:cubicBezTo>
                  <a:cubicBezTo>
                    <a:pt x="330" y="85"/>
                    <a:pt x="319" y="92"/>
                    <a:pt x="304" y="102"/>
                  </a:cubicBezTo>
                  <a:cubicBezTo>
                    <a:pt x="373" y="61"/>
                    <a:pt x="383" y="56"/>
                    <a:pt x="388" y="57"/>
                  </a:cubicBezTo>
                  <a:cubicBezTo>
                    <a:pt x="390" y="58"/>
                    <a:pt x="391" y="59"/>
                    <a:pt x="392" y="60"/>
                  </a:cubicBezTo>
                  <a:cubicBezTo>
                    <a:pt x="395" y="66"/>
                    <a:pt x="396" y="68"/>
                    <a:pt x="323" y="114"/>
                  </a:cubicBezTo>
                  <a:cubicBezTo>
                    <a:pt x="363" y="91"/>
                    <a:pt x="372" y="87"/>
                    <a:pt x="376" y="88"/>
                  </a:cubicBezTo>
                  <a:cubicBezTo>
                    <a:pt x="378" y="88"/>
                    <a:pt x="379" y="89"/>
                    <a:pt x="380" y="91"/>
                  </a:cubicBezTo>
                  <a:cubicBezTo>
                    <a:pt x="384" y="97"/>
                    <a:pt x="385" y="99"/>
                    <a:pt x="313" y="144"/>
                  </a:cubicBezTo>
                  <a:cubicBezTo>
                    <a:pt x="369" y="111"/>
                    <a:pt x="377" y="107"/>
                    <a:pt x="382" y="108"/>
                  </a:cubicBezTo>
                  <a:cubicBezTo>
                    <a:pt x="383" y="109"/>
                    <a:pt x="385" y="110"/>
                    <a:pt x="385" y="111"/>
                  </a:cubicBezTo>
                  <a:cubicBezTo>
                    <a:pt x="388" y="115"/>
                    <a:pt x="389" y="117"/>
                    <a:pt x="369" y="132"/>
                  </a:cubicBezTo>
                  <a:cubicBezTo>
                    <a:pt x="381" y="125"/>
                    <a:pt x="387" y="123"/>
                    <a:pt x="390" y="124"/>
                  </a:cubicBezTo>
                  <a:cubicBezTo>
                    <a:pt x="392" y="125"/>
                    <a:pt x="393" y="126"/>
                    <a:pt x="394" y="127"/>
                  </a:cubicBezTo>
                  <a:cubicBezTo>
                    <a:pt x="397" y="132"/>
                    <a:pt x="398" y="134"/>
                    <a:pt x="364" y="157"/>
                  </a:cubicBezTo>
                  <a:cubicBezTo>
                    <a:pt x="410" y="130"/>
                    <a:pt x="420" y="126"/>
                    <a:pt x="424" y="127"/>
                  </a:cubicBezTo>
                  <a:cubicBezTo>
                    <a:pt x="426" y="127"/>
                    <a:pt x="428" y="129"/>
                    <a:pt x="428" y="130"/>
                  </a:cubicBezTo>
                  <a:cubicBezTo>
                    <a:pt x="432" y="136"/>
                    <a:pt x="426" y="141"/>
                    <a:pt x="415" y="148"/>
                  </a:cubicBezTo>
                  <a:cubicBezTo>
                    <a:pt x="409" y="153"/>
                    <a:pt x="402" y="158"/>
                    <a:pt x="391" y="165"/>
                  </a:cubicBezTo>
                  <a:cubicBezTo>
                    <a:pt x="416" y="150"/>
                    <a:pt x="422" y="148"/>
                    <a:pt x="425" y="149"/>
                  </a:cubicBezTo>
                  <a:cubicBezTo>
                    <a:pt x="427" y="150"/>
                    <a:pt x="428" y="151"/>
                    <a:pt x="429" y="152"/>
                  </a:cubicBezTo>
                  <a:cubicBezTo>
                    <a:pt x="432" y="157"/>
                    <a:pt x="433" y="160"/>
                    <a:pt x="391" y="187"/>
                  </a:cubicBezTo>
                  <a:cubicBezTo>
                    <a:pt x="398" y="184"/>
                    <a:pt x="400" y="184"/>
                    <a:pt x="402" y="185"/>
                  </a:cubicBezTo>
                  <a:cubicBezTo>
                    <a:pt x="404" y="185"/>
                    <a:pt x="405" y="186"/>
                    <a:pt x="406" y="188"/>
                  </a:cubicBezTo>
                  <a:cubicBezTo>
                    <a:pt x="410" y="193"/>
                    <a:pt x="407" y="196"/>
                    <a:pt x="377" y="216"/>
                  </a:cubicBezTo>
                  <a:cubicBezTo>
                    <a:pt x="362" y="227"/>
                    <a:pt x="343" y="240"/>
                    <a:pt x="323" y="253"/>
                  </a:cubicBezTo>
                  <a:cubicBezTo>
                    <a:pt x="411" y="199"/>
                    <a:pt x="421" y="194"/>
                    <a:pt x="427" y="195"/>
                  </a:cubicBezTo>
                  <a:cubicBezTo>
                    <a:pt x="428" y="196"/>
                    <a:pt x="430" y="197"/>
                    <a:pt x="431" y="198"/>
                  </a:cubicBezTo>
                  <a:cubicBezTo>
                    <a:pt x="435" y="205"/>
                    <a:pt x="435" y="206"/>
                    <a:pt x="358" y="257"/>
                  </a:cubicBezTo>
                  <a:cubicBezTo>
                    <a:pt x="403" y="231"/>
                    <a:pt x="406" y="230"/>
                    <a:pt x="410" y="231"/>
                  </a:cubicBezTo>
                  <a:cubicBezTo>
                    <a:pt x="411" y="231"/>
                    <a:pt x="413" y="232"/>
                    <a:pt x="414" y="234"/>
                  </a:cubicBezTo>
                  <a:cubicBezTo>
                    <a:pt x="417" y="239"/>
                    <a:pt x="413" y="242"/>
                    <a:pt x="392" y="258"/>
                  </a:cubicBezTo>
                  <a:cubicBezTo>
                    <a:pt x="383" y="265"/>
                    <a:pt x="371" y="273"/>
                    <a:pt x="359" y="282"/>
                  </a:cubicBezTo>
                  <a:cubicBezTo>
                    <a:pt x="372" y="275"/>
                    <a:pt x="373" y="275"/>
                    <a:pt x="375" y="276"/>
                  </a:cubicBezTo>
                  <a:cubicBezTo>
                    <a:pt x="376" y="276"/>
                    <a:pt x="378" y="277"/>
                    <a:pt x="378" y="278"/>
                  </a:cubicBezTo>
                  <a:cubicBezTo>
                    <a:pt x="381" y="284"/>
                    <a:pt x="381" y="284"/>
                    <a:pt x="344" y="315"/>
                  </a:cubicBezTo>
                  <a:cubicBezTo>
                    <a:pt x="341" y="318"/>
                    <a:pt x="337" y="321"/>
                    <a:pt x="334" y="324"/>
                  </a:cubicBezTo>
                  <a:cubicBezTo>
                    <a:pt x="334" y="325"/>
                    <a:pt x="335" y="325"/>
                    <a:pt x="335" y="326"/>
                  </a:cubicBezTo>
                  <a:cubicBezTo>
                    <a:pt x="337" y="328"/>
                    <a:pt x="337" y="328"/>
                    <a:pt x="332" y="345"/>
                  </a:cubicBezTo>
                  <a:cubicBezTo>
                    <a:pt x="334" y="343"/>
                    <a:pt x="337" y="342"/>
                    <a:pt x="339" y="340"/>
                  </a:cubicBezTo>
                  <a:cubicBezTo>
                    <a:pt x="358" y="329"/>
                    <a:pt x="358" y="329"/>
                    <a:pt x="361" y="330"/>
                  </a:cubicBezTo>
                  <a:cubicBezTo>
                    <a:pt x="362" y="330"/>
                    <a:pt x="364" y="331"/>
                    <a:pt x="364" y="333"/>
                  </a:cubicBezTo>
                  <a:cubicBezTo>
                    <a:pt x="366" y="336"/>
                    <a:pt x="366" y="336"/>
                    <a:pt x="355" y="355"/>
                  </a:cubicBezTo>
                  <a:cubicBezTo>
                    <a:pt x="352" y="359"/>
                    <a:pt x="348" y="366"/>
                    <a:pt x="346" y="369"/>
                  </a:cubicBezTo>
                  <a:cubicBezTo>
                    <a:pt x="347" y="372"/>
                    <a:pt x="347" y="372"/>
                    <a:pt x="347" y="372"/>
                  </a:cubicBezTo>
                  <a:cubicBezTo>
                    <a:pt x="347" y="372"/>
                    <a:pt x="346" y="372"/>
                    <a:pt x="345" y="373"/>
                  </a:cubicBezTo>
                  <a:cubicBezTo>
                    <a:pt x="343" y="374"/>
                    <a:pt x="342" y="375"/>
                    <a:pt x="340" y="375"/>
                  </a:cubicBezTo>
                  <a:close/>
                  <a:moveTo>
                    <a:pt x="345" y="366"/>
                  </a:moveTo>
                  <a:cubicBezTo>
                    <a:pt x="346" y="369"/>
                    <a:pt x="346" y="369"/>
                    <a:pt x="346" y="369"/>
                  </a:cubicBezTo>
                  <a:cubicBezTo>
                    <a:pt x="346" y="368"/>
                    <a:pt x="346" y="367"/>
                    <a:pt x="345" y="366"/>
                  </a:cubicBezTo>
                  <a:cubicBezTo>
                    <a:pt x="342" y="367"/>
                    <a:pt x="342" y="367"/>
                    <a:pt x="342" y="367"/>
                  </a:cubicBezTo>
                  <a:cubicBezTo>
                    <a:pt x="345" y="366"/>
                    <a:pt x="345" y="366"/>
                    <a:pt x="345" y="366"/>
                  </a:cubicBez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36" name="Freeform 31"/>
            <p:cNvSpPr>
              <a:spLocks noEditPoints="1"/>
            </p:cNvSpPr>
            <p:nvPr/>
          </p:nvSpPr>
          <p:spPr bwMode="gray">
            <a:xfrm>
              <a:off x="6037594" y="3975100"/>
              <a:ext cx="1300163" cy="1119188"/>
            </a:xfrm>
            <a:custGeom>
              <a:avLst/>
              <a:gdLst>
                <a:gd name="T0" fmla="*/ 359 w 409"/>
                <a:gd name="T1" fmla="*/ 273 h 352"/>
                <a:gd name="T2" fmla="*/ 326 w 409"/>
                <a:gd name="T3" fmla="*/ 296 h 352"/>
                <a:gd name="T4" fmla="*/ 399 w 409"/>
                <a:gd name="T5" fmla="*/ 215 h 352"/>
                <a:gd name="T6" fmla="*/ 408 w 409"/>
                <a:gd name="T7" fmla="*/ 178 h 352"/>
                <a:gd name="T8" fmla="*/ 402 w 409"/>
                <a:gd name="T9" fmla="*/ 199 h 352"/>
                <a:gd name="T10" fmla="*/ 398 w 409"/>
                <a:gd name="T11" fmla="*/ 217 h 352"/>
                <a:gd name="T12" fmla="*/ 391 w 409"/>
                <a:gd name="T13" fmla="*/ 231 h 352"/>
                <a:gd name="T14" fmla="*/ 387 w 409"/>
                <a:gd name="T15" fmla="*/ 240 h 352"/>
                <a:gd name="T16" fmla="*/ 383 w 409"/>
                <a:gd name="T17" fmla="*/ 240 h 352"/>
                <a:gd name="T18" fmla="*/ 359 w 409"/>
                <a:gd name="T19" fmla="*/ 273 h 352"/>
                <a:gd name="T20" fmla="*/ 327 w 409"/>
                <a:gd name="T21" fmla="*/ 306 h 352"/>
                <a:gd name="T22" fmla="*/ 326 w 409"/>
                <a:gd name="T23" fmla="*/ 328 h 352"/>
                <a:gd name="T24" fmla="*/ 323 w 409"/>
                <a:gd name="T25" fmla="*/ 321 h 352"/>
                <a:gd name="T26" fmla="*/ 324 w 409"/>
                <a:gd name="T27" fmla="*/ 298 h 352"/>
                <a:gd name="T28" fmla="*/ 357 w 409"/>
                <a:gd name="T29" fmla="*/ 262 h 352"/>
                <a:gd name="T30" fmla="*/ 392 w 409"/>
                <a:gd name="T31" fmla="*/ 191 h 352"/>
                <a:gd name="T32" fmla="*/ 350 w 409"/>
                <a:gd name="T33" fmla="*/ 72 h 352"/>
                <a:gd name="T34" fmla="*/ 310 w 409"/>
                <a:gd name="T35" fmla="*/ 42 h 352"/>
                <a:gd name="T36" fmla="*/ 178 w 409"/>
                <a:gd name="T37" fmla="*/ 15 h 352"/>
                <a:gd name="T38" fmla="*/ 115 w 409"/>
                <a:gd name="T39" fmla="*/ 29 h 352"/>
                <a:gd name="T40" fmla="*/ 47 w 409"/>
                <a:gd name="T41" fmla="*/ 74 h 352"/>
                <a:gd name="T42" fmla="*/ 81 w 409"/>
                <a:gd name="T43" fmla="*/ 287 h 352"/>
                <a:gd name="T44" fmla="*/ 242 w 409"/>
                <a:gd name="T45" fmla="*/ 318 h 352"/>
                <a:gd name="T46" fmla="*/ 261 w 409"/>
                <a:gd name="T47" fmla="*/ 317 h 352"/>
                <a:gd name="T48" fmla="*/ 299 w 409"/>
                <a:gd name="T49" fmla="*/ 347 h 352"/>
                <a:gd name="T50" fmla="*/ 180 w 409"/>
                <a:gd name="T51" fmla="*/ 329 h 352"/>
                <a:gd name="T52" fmla="*/ 105 w 409"/>
                <a:gd name="T53" fmla="*/ 312 h 352"/>
                <a:gd name="T54" fmla="*/ 75 w 409"/>
                <a:gd name="T55" fmla="*/ 296 h 352"/>
                <a:gd name="T56" fmla="*/ 23 w 409"/>
                <a:gd name="T57" fmla="*/ 240 h 352"/>
                <a:gd name="T58" fmla="*/ 9 w 409"/>
                <a:gd name="T59" fmla="*/ 211 h 352"/>
                <a:gd name="T60" fmla="*/ 1 w 409"/>
                <a:gd name="T61" fmla="*/ 155 h 352"/>
                <a:gd name="T62" fmla="*/ 6 w 409"/>
                <a:gd name="T63" fmla="*/ 127 h 352"/>
                <a:gd name="T64" fmla="*/ 15 w 409"/>
                <a:gd name="T65" fmla="*/ 104 h 352"/>
                <a:gd name="T66" fmla="*/ 35 w 409"/>
                <a:gd name="T67" fmla="*/ 72 h 352"/>
                <a:gd name="T68" fmla="*/ 64 w 409"/>
                <a:gd name="T69" fmla="*/ 45 h 352"/>
                <a:gd name="T70" fmla="*/ 66 w 409"/>
                <a:gd name="T71" fmla="*/ 43 h 352"/>
                <a:gd name="T72" fmla="*/ 86 w 409"/>
                <a:gd name="T73" fmla="*/ 33 h 352"/>
                <a:gd name="T74" fmla="*/ 120 w 409"/>
                <a:gd name="T75" fmla="*/ 15 h 352"/>
                <a:gd name="T76" fmla="*/ 155 w 409"/>
                <a:gd name="T77" fmla="*/ 5 h 352"/>
                <a:gd name="T78" fmla="*/ 200 w 409"/>
                <a:gd name="T79" fmla="*/ 0 h 352"/>
                <a:gd name="T80" fmla="*/ 220 w 409"/>
                <a:gd name="T81" fmla="*/ 3 h 352"/>
                <a:gd name="T82" fmla="*/ 232 w 409"/>
                <a:gd name="T83" fmla="*/ 3 h 352"/>
                <a:gd name="T84" fmla="*/ 249 w 409"/>
                <a:gd name="T85" fmla="*/ 5 h 352"/>
                <a:gd name="T86" fmla="*/ 276 w 409"/>
                <a:gd name="T87" fmla="*/ 12 h 352"/>
                <a:gd name="T88" fmla="*/ 332 w 409"/>
                <a:gd name="T89" fmla="*/ 39 h 352"/>
                <a:gd name="T90" fmla="*/ 352 w 409"/>
                <a:gd name="T91" fmla="*/ 54 h 352"/>
                <a:gd name="T92" fmla="*/ 384 w 409"/>
                <a:gd name="T93" fmla="*/ 96 h 352"/>
                <a:gd name="T94" fmla="*/ 388 w 409"/>
                <a:gd name="T95" fmla="*/ 110 h 352"/>
                <a:gd name="T96" fmla="*/ 398 w 409"/>
                <a:gd name="T97" fmla="*/ 126 h 352"/>
                <a:gd name="T98" fmla="*/ 405 w 409"/>
                <a:gd name="T99" fmla="*/ 146 h 352"/>
                <a:gd name="T100" fmla="*/ 408 w 409"/>
                <a:gd name="T101" fmla="*/ 166 h 352"/>
                <a:gd name="T102" fmla="*/ 62 w 409"/>
                <a:gd name="T103" fmla="*/ 47 h 352"/>
                <a:gd name="T104" fmla="*/ 66 w 409"/>
                <a:gd name="T105" fmla="*/ 43 h 352"/>
                <a:gd name="T106" fmla="*/ 317 w 409"/>
                <a:gd name="T107" fmla="*/ 46 h 352"/>
                <a:gd name="T108" fmla="*/ 139 w 409"/>
                <a:gd name="T109" fmla="*/ 22 h 352"/>
                <a:gd name="T110" fmla="*/ 356 w 409"/>
                <a:gd name="T111" fmla="*/ 276 h 352"/>
                <a:gd name="T112" fmla="*/ 384 w 409"/>
                <a:gd name="T113" fmla="*/ 244 h 352"/>
                <a:gd name="T114" fmla="*/ 403 w 409"/>
                <a:gd name="T115" fmla="*/ 204 h 352"/>
                <a:gd name="T116" fmla="*/ 145 w 409"/>
                <a:gd name="T117" fmla="*/ 7 h 352"/>
                <a:gd name="T118" fmla="*/ 1 w 409"/>
                <a:gd name="T119" fmla="*/ 17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9" h="352">
                  <a:moveTo>
                    <a:pt x="323" y="347"/>
                  </a:moveTo>
                  <a:cubicBezTo>
                    <a:pt x="323" y="346"/>
                    <a:pt x="322" y="346"/>
                    <a:pt x="323" y="344"/>
                  </a:cubicBezTo>
                  <a:cubicBezTo>
                    <a:pt x="323" y="348"/>
                    <a:pt x="324" y="342"/>
                    <a:pt x="323" y="347"/>
                  </a:cubicBezTo>
                  <a:close/>
                  <a:moveTo>
                    <a:pt x="359" y="275"/>
                  </a:moveTo>
                  <a:cubicBezTo>
                    <a:pt x="361" y="274"/>
                    <a:pt x="362" y="274"/>
                    <a:pt x="363" y="272"/>
                  </a:cubicBezTo>
                  <a:cubicBezTo>
                    <a:pt x="364" y="272"/>
                    <a:pt x="363" y="274"/>
                    <a:pt x="364" y="272"/>
                  </a:cubicBezTo>
                  <a:cubicBezTo>
                    <a:pt x="365" y="270"/>
                    <a:pt x="362" y="271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ubicBezTo>
                    <a:pt x="360" y="274"/>
                    <a:pt x="360" y="274"/>
                    <a:pt x="359" y="275"/>
                  </a:cubicBezTo>
                  <a:close/>
                  <a:moveTo>
                    <a:pt x="359" y="273"/>
                  </a:moveTo>
                  <a:cubicBezTo>
                    <a:pt x="359" y="273"/>
                    <a:pt x="359" y="273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lose/>
                  <a:moveTo>
                    <a:pt x="326" y="296"/>
                  </a:move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7"/>
                  </a:cubicBezTo>
                  <a:cubicBezTo>
                    <a:pt x="326" y="297"/>
                    <a:pt x="326" y="297"/>
                    <a:pt x="326" y="296"/>
                  </a:cubicBezTo>
                  <a:close/>
                  <a:moveTo>
                    <a:pt x="325" y="334"/>
                  </a:moveTo>
                  <a:cubicBezTo>
                    <a:pt x="325" y="335"/>
                    <a:pt x="326" y="335"/>
                    <a:pt x="326" y="335"/>
                  </a:cubicBezTo>
                  <a:lnTo>
                    <a:pt x="325" y="334"/>
                  </a:lnTo>
                  <a:close/>
                  <a:moveTo>
                    <a:pt x="398" y="217"/>
                  </a:moveTo>
                  <a:cubicBezTo>
                    <a:pt x="398" y="217"/>
                    <a:pt x="398" y="216"/>
                    <a:pt x="399" y="215"/>
                  </a:cubicBezTo>
                  <a:cubicBezTo>
                    <a:pt x="398" y="216"/>
                    <a:pt x="398" y="216"/>
                    <a:pt x="398" y="217"/>
                  </a:cubicBezTo>
                  <a:close/>
                  <a:moveTo>
                    <a:pt x="358" y="277"/>
                  </a:moveTo>
                  <a:cubicBezTo>
                    <a:pt x="359" y="276"/>
                    <a:pt x="359" y="275"/>
                    <a:pt x="359" y="275"/>
                  </a:cubicBezTo>
                  <a:cubicBezTo>
                    <a:pt x="359" y="275"/>
                    <a:pt x="359" y="276"/>
                    <a:pt x="358" y="277"/>
                  </a:cubicBezTo>
                  <a:close/>
                  <a:moveTo>
                    <a:pt x="406" y="170"/>
                  </a:moveTo>
                  <a:cubicBezTo>
                    <a:pt x="406" y="171"/>
                    <a:pt x="405" y="172"/>
                    <a:pt x="405" y="174"/>
                  </a:cubicBezTo>
                  <a:cubicBezTo>
                    <a:pt x="406" y="175"/>
                    <a:pt x="407" y="177"/>
                    <a:pt x="408" y="178"/>
                  </a:cubicBezTo>
                  <a:cubicBezTo>
                    <a:pt x="408" y="180"/>
                    <a:pt x="406" y="179"/>
                    <a:pt x="407" y="182"/>
                  </a:cubicBezTo>
                  <a:cubicBezTo>
                    <a:pt x="406" y="178"/>
                    <a:pt x="406" y="178"/>
                    <a:pt x="406" y="178"/>
                  </a:cubicBezTo>
                  <a:cubicBezTo>
                    <a:pt x="406" y="178"/>
                    <a:pt x="404" y="180"/>
                    <a:pt x="404" y="184"/>
                  </a:cubicBezTo>
                  <a:cubicBezTo>
                    <a:pt x="404" y="186"/>
                    <a:pt x="406" y="189"/>
                    <a:pt x="406" y="186"/>
                  </a:cubicBezTo>
                  <a:cubicBezTo>
                    <a:pt x="406" y="188"/>
                    <a:pt x="405" y="190"/>
                    <a:pt x="405" y="189"/>
                  </a:cubicBezTo>
                  <a:cubicBezTo>
                    <a:pt x="404" y="192"/>
                    <a:pt x="406" y="188"/>
                    <a:pt x="406" y="192"/>
                  </a:cubicBezTo>
                  <a:cubicBezTo>
                    <a:pt x="405" y="193"/>
                    <a:pt x="403" y="197"/>
                    <a:pt x="402" y="199"/>
                  </a:cubicBezTo>
                  <a:cubicBezTo>
                    <a:pt x="401" y="195"/>
                    <a:pt x="401" y="195"/>
                    <a:pt x="401" y="195"/>
                  </a:cubicBezTo>
                  <a:cubicBezTo>
                    <a:pt x="400" y="198"/>
                    <a:pt x="400" y="198"/>
                    <a:pt x="400" y="198"/>
                  </a:cubicBezTo>
                  <a:cubicBezTo>
                    <a:pt x="399" y="195"/>
                    <a:pt x="399" y="199"/>
                    <a:pt x="398" y="197"/>
                  </a:cubicBezTo>
                  <a:cubicBezTo>
                    <a:pt x="397" y="198"/>
                    <a:pt x="397" y="200"/>
                    <a:pt x="397" y="202"/>
                  </a:cubicBezTo>
                  <a:cubicBezTo>
                    <a:pt x="401" y="198"/>
                    <a:pt x="399" y="208"/>
                    <a:pt x="402" y="207"/>
                  </a:cubicBezTo>
                  <a:cubicBezTo>
                    <a:pt x="400" y="213"/>
                    <a:pt x="395" y="209"/>
                    <a:pt x="397" y="216"/>
                  </a:cubicBezTo>
                  <a:cubicBezTo>
                    <a:pt x="397" y="216"/>
                    <a:pt x="398" y="218"/>
                    <a:pt x="398" y="217"/>
                  </a:cubicBezTo>
                  <a:cubicBezTo>
                    <a:pt x="398" y="219"/>
                    <a:pt x="400" y="219"/>
                    <a:pt x="397" y="223"/>
                  </a:cubicBezTo>
                  <a:cubicBezTo>
                    <a:pt x="398" y="219"/>
                    <a:pt x="394" y="225"/>
                    <a:pt x="395" y="220"/>
                  </a:cubicBezTo>
                  <a:cubicBezTo>
                    <a:pt x="395" y="221"/>
                    <a:pt x="396" y="218"/>
                    <a:pt x="396" y="217"/>
                  </a:cubicBezTo>
                  <a:cubicBezTo>
                    <a:pt x="395" y="218"/>
                    <a:pt x="394" y="216"/>
                    <a:pt x="393" y="220"/>
                  </a:cubicBezTo>
                  <a:cubicBezTo>
                    <a:pt x="392" y="222"/>
                    <a:pt x="391" y="225"/>
                    <a:pt x="392" y="225"/>
                  </a:cubicBezTo>
                  <a:cubicBezTo>
                    <a:pt x="393" y="225"/>
                    <a:pt x="393" y="221"/>
                    <a:pt x="394" y="223"/>
                  </a:cubicBezTo>
                  <a:cubicBezTo>
                    <a:pt x="392" y="228"/>
                    <a:pt x="390" y="228"/>
                    <a:pt x="391" y="231"/>
                  </a:cubicBezTo>
                  <a:cubicBezTo>
                    <a:pt x="393" y="228"/>
                    <a:pt x="394" y="228"/>
                    <a:pt x="395" y="228"/>
                  </a:cubicBezTo>
                  <a:cubicBezTo>
                    <a:pt x="394" y="232"/>
                    <a:pt x="394" y="232"/>
                    <a:pt x="394" y="232"/>
                  </a:cubicBezTo>
                  <a:cubicBezTo>
                    <a:pt x="393" y="231"/>
                    <a:pt x="393" y="231"/>
                    <a:pt x="393" y="231"/>
                  </a:cubicBezTo>
                  <a:cubicBezTo>
                    <a:pt x="390" y="236"/>
                    <a:pt x="394" y="233"/>
                    <a:pt x="391" y="238"/>
                  </a:cubicBezTo>
                  <a:cubicBezTo>
                    <a:pt x="388" y="239"/>
                    <a:pt x="388" y="239"/>
                    <a:pt x="388" y="239"/>
                  </a:cubicBezTo>
                  <a:cubicBezTo>
                    <a:pt x="388" y="238"/>
                    <a:pt x="393" y="232"/>
                    <a:pt x="390" y="232"/>
                  </a:cubicBezTo>
                  <a:cubicBezTo>
                    <a:pt x="389" y="236"/>
                    <a:pt x="389" y="237"/>
                    <a:pt x="387" y="240"/>
                  </a:cubicBezTo>
                  <a:cubicBezTo>
                    <a:pt x="388" y="237"/>
                    <a:pt x="388" y="237"/>
                    <a:pt x="388" y="237"/>
                  </a:cubicBezTo>
                  <a:cubicBezTo>
                    <a:pt x="387" y="238"/>
                    <a:pt x="384" y="238"/>
                    <a:pt x="383" y="243"/>
                  </a:cubicBezTo>
                  <a:cubicBezTo>
                    <a:pt x="382" y="246"/>
                    <a:pt x="383" y="244"/>
                    <a:pt x="384" y="245"/>
                  </a:cubicBezTo>
                  <a:cubicBezTo>
                    <a:pt x="381" y="250"/>
                    <a:pt x="381" y="252"/>
                    <a:pt x="378" y="255"/>
                  </a:cubicBezTo>
                  <a:cubicBezTo>
                    <a:pt x="378" y="253"/>
                    <a:pt x="374" y="260"/>
                    <a:pt x="376" y="256"/>
                  </a:cubicBezTo>
                  <a:cubicBezTo>
                    <a:pt x="377" y="255"/>
                    <a:pt x="382" y="248"/>
                    <a:pt x="382" y="245"/>
                  </a:cubicBezTo>
                  <a:cubicBezTo>
                    <a:pt x="379" y="246"/>
                    <a:pt x="384" y="242"/>
                    <a:pt x="383" y="240"/>
                  </a:cubicBezTo>
                  <a:cubicBezTo>
                    <a:pt x="381" y="244"/>
                    <a:pt x="379" y="242"/>
                    <a:pt x="378" y="242"/>
                  </a:cubicBezTo>
                  <a:cubicBezTo>
                    <a:pt x="377" y="243"/>
                    <a:pt x="377" y="245"/>
                    <a:pt x="377" y="245"/>
                  </a:cubicBezTo>
                  <a:cubicBezTo>
                    <a:pt x="378" y="246"/>
                    <a:pt x="378" y="245"/>
                    <a:pt x="380" y="246"/>
                  </a:cubicBezTo>
                  <a:cubicBezTo>
                    <a:pt x="377" y="250"/>
                    <a:pt x="374" y="254"/>
                    <a:pt x="373" y="257"/>
                  </a:cubicBezTo>
                  <a:cubicBezTo>
                    <a:pt x="372" y="258"/>
                    <a:pt x="371" y="257"/>
                    <a:pt x="372" y="255"/>
                  </a:cubicBezTo>
                  <a:cubicBezTo>
                    <a:pt x="369" y="260"/>
                    <a:pt x="365" y="265"/>
                    <a:pt x="361" y="269"/>
                  </a:cubicBezTo>
                  <a:cubicBezTo>
                    <a:pt x="364" y="268"/>
                    <a:pt x="359" y="272"/>
                    <a:pt x="359" y="273"/>
                  </a:cubicBezTo>
                  <a:cubicBezTo>
                    <a:pt x="358" y="273"/>
                    <a:pt x="357" y="273"/>
                    <a:pt x="357" y="272"/>
                  </a:cubicBezTo>
                  <a:cubicBezTo>
                    <a:pt x="355" y="276"/>
                    <a:pt x="356" y="271"/>
                    <a:pt x="354" y="274"/>
                  </a:cubicBezTo>
                  <a:cubicBezTo>
                    <a:pt x="351" y="277"/>
                    <a:pt x="348" y="281"/>
                    <a:pt x="345" y="284"/>
                  </a:cubicBezTo>
                  <a:cubicBezTo>
                    <a:pt x="340" y="287"/>
                    <a:pt x="334" y="293"/>
                    <a:pt x="330" y="296"/>
                  </a:cubicBezTo>
                  <a:cubicBezTo>
                    <a:pt x="327" y="297"/>
                    <a:pt x="328" y="294"/>
                    <a:pt x="326" y="296"/>
                  </a:cubicBezTo>
                  <a:cubicBezTo>
                    <a:pt x="324" y="297"/>
                    <a:pt x="325" y="297"/>
                    <a:pt x="326" y="297"/>
                  </a:cubicBezTo>
                  <a:cubicBezTo>
                    <a:pt x="326" y="299"/>
                    <a:pt x="325" y="305"/>
                    <a:pt x="327" y="306"/>
                  </a:cubicBezTo>
                  <a:cubicBezTo>
                    <a:pt x="326" y="305"/>
                    <a:pt x="326" y="305"/>
                    <a:pt x="326" y="305"/>
                  </a:cubicBezTo>
                  <a:cubicBezTo>
                    <a:pt x="325" y="306"/>
                    <a:pt x="326" y="306"/>
                    <a:pt x="326" y="307"/>
                  </a:cubicBezTo>
                  <a:cubicBezTo>
                    <a:pt x="326" y="307"/>
                    <a:pt x="325" y="308"/>
                    <a:pt x="325" y="307"/>
                  </a:cubicBezTo>
                  <a:cubicBezTo>
                    <a:pt x="323" y="310"/>
                    <a:pt x="325" y="313"/>
                    <a:pt x="325" y="316"/>
                  </a:cubicBezTo>
                  <a:cubicBezTo>
                    <a:pt x="326" y="314"/>
                    <a:pt x="326" y="314"/>
                    <a:pt x="326" y="314"/>
                  </a:cubicBezTo>
                  <a:cubicBezTo>
                    <a:pt x="327" y="319"/>
                    <a:pt x="326" y="323"/>
                    <a:pt x="327" y="328"/>
                  </a:cubicBezTo>
                  <a:cubicBezTo>
                    <a:pt x="326" y="328"/>
                    <a:pt x="326" y="328"/>
                    <a:pt x="326" y="328"/>
                  </a:cubicBezTo>
                  <a:cubicBezTo>
                    <a:pt x="326" y="331"/>
                    <a:pt x="326" y="331"/>
                    <a:pt x="326" y="331"/>
                  </a:cubicBezTo>
                  <a:cubicBezTo>
                    <a:pt x="326" y="331"/>
                    <a:pt x="325" y="333"/>
                    <a:pt x="325" y="334"/>
                  </a:cubicBezTo>
                  <a:cubicBezTo>
                    <a:pt x="323" y="327"/>
                    <a:pt x="323" y="327"/>
                    <a:pt x="323" y="327"/>
                  </a:cubicBezTo>
                  <a:cubicBezTo>
                    <a:pt x="323" y="325"/>
                    <a:pt x="324" y="330"/>
                    <a:pt x="325" y="328"/>
                  </a:cubicBezTo>
                  <a:cubicBezTo>
                    <a:pt x="326" y="327"/>
                    <a:pt x="326" y="322"/>
                    <a:pt x="325" y="321"/>
                  </a:cubicBezTo>
                  <a:cubicBezTo>
                    <a:pt x="325" y="323"/>
                    <a:pt x="325" y="323"/>
                    <a:pt x="325" y="325"/>
                  </a:cubicBezTo>
                  <a:cubicBezTo>
                    <a:pt x="324" y="325"/>
                    <a:pt x="324" y="322"/>
                    <a:pt x="323" y="321"/>
                  </a:cubicBezTo>
                  <a:cubicBezTo>
                    <a:pt x="323" y="322"/>
                    <a:pt x="323" y="322"/>
                    <a:pt x="323" y="323"/>
                  </a:cubicBezTo>
                  <a:cubicBezTo>
                    <a:pt x="322" y="321"/>
                    <a:pt x="322" y="319"/>
                    <a:pt x="322" y="317"/>
                  </a:cubicBezTo>
                  <a:cubicBezTo>
                    <a:pt x="322" y="318"/>
                    <a:pt x="323" y="316"/>
                    <a:pt x="323" y="316"/>
                  </a:cubicBezTo>
                  <a:cubicBezTo>
                    <a:pt x="322" y="316"/>
                    <a:pt x="321" y="313"/>
                    <a:pt x="322" y="309"/>
                  </a:cubicBezTo>
                  <a:cubicBezTo>
                    <a:pt x="323" y="306"/>
                    <a:pt x="320" y="302"/>
                    <a:pt x="321" y="297"/>
                  </a:cubicBezTo>
                  <a:cubicBezTo>
                    <a:pt x="322" y="299"/>
                    <a:pt x="323" y="301"/>
                    <a:pt x="324" y="304"/>
                  </a:cubicBezTo>
                  <a:cubicBezTo>
                    <a:pt x="324" y="301"/>
                    <a:pt x="324" y="301"/>
                    <a:pt x="324" y="298"/>
                  </a:cubicBezTo>
                  <a:cubicBezTo>
                    <a:pt x="324" y="297"/>
                    <a:pt x="323" y="296"/>
                    <a:pt x="322" y="296"/>
                  </a:cubicBezTo>
                  <a:cubicBezTo>
                    <a:pt x="324" y="292"/>
                    <a:pt x="324" y="293"/>
                    <a:pt x="325" y="291"/>
                  </a:cubicBezTo>
                  <a:cubicBezTo>
                    <a:pt x="326" y="291"/>
                    <a:pt x="326" y="291"/>
                    <a:pt x="326" y="291"/>
                  </a:cubicBezTo>
                  <a:cubicBezTo>
                    <a:pt x="328" y="289"/>
                    <a:pt x="328" y="288"/>
                    <a:pt x="331" y="286"/>
                  </a:cubicBezTo>
                  <a:cubicBezTo>
                    <a:pt x="338" y="282"/>
                    <a:pt x="343" y="276"/>
                    <a:pt x="347" y="273"/>
                  </a:cubicBezTo>
                  <a:cubicBezTo>
                    <a:pt x="348" y="274"/>
                    <a:pt x="348" y="274"/>
                    <a:pt x="348" y="274"/>
                  </a:cubicBezTo>
                  <a:cubicBezTo>
                    <a:pt x="349" y="270"/>
                    <a:pt x="355" y="266"/>
                    <a:pt x="357" y="262"/>
                  </a:cubicBezTo>
                  <a:cubicBezTo>
                    <a:pt x="363" y="258"/>
                    <a:pt x="366" y="249"/>
                    <a:pt x="370" y="247"/>
                  </a:cubicBezTo>
                  <a:cubicBezTo>
                    <a:pt x="376" y="237"/>
                    <a:pt x="381" y="227"/>
                    <a:pt x="386" y="215"/>
                  </a:cubicBezTo>
                  <a:cubicBezTo>
                    <a:pt x="386" y="217"/>
                    <a:pt x="386" y="217"/>
                    <a:pt x="386" y="217"/>
                  </a:cubicBezTo>
                  <a:cubicBezTo>
                    <a:pt x="386" y="215"/>
                    <a:pt x="388" y="216"/>
                    <a:pt x="388" y="214"/>
                  </a:cubicBezTo>
                  <a:cubicBezTo>
                    <a:pt x="386" y="216"/>
                    <a:pt x="388" y="211"/>
                    <a:pt x="387" y="209"/>
                  </a:cubicBezTo>
                  <a:cubicBezTo>
                    <a:pt x="391" y="204"/>
                    <a:pt x="391" y="196"/>
                    <a:pt x="391" y="191"/>
                  </a:cubicBezTo>
                  <a:cubicBezTo>
                    <a:pt x="392" y="191"/>
                    <a:pt x="392" y="191"/>
                    <a:pt x="392" y="191"/>
                  </a:cubicBezTo>
                  <a:cubicBezTo>
                    <a:pt x="391" y="186"/>
                    <a:pt x="393" y="180"/>
                    <a:pt x="394" y="174"/>
                  </a:cubicBezTo>
                  <a:cubicBezTo>
                    <a:pt x="394" y="173"/>
                    <a:pt x="395" y="172"/>
                    <a:pt x="395" y="170"/>
                  </a:cubicBezTo>
                  <a:cubicBezTo>
                    <a:pt x="394" y="166"/>
                    <a:pt x="394" y="164"/>
                    <a:pt x="392" y="159"/>
                  </a:cubicBezTo>
                  <a:cubicBezTo>
                    <a:pt x="393" y="156"/>
                    <a:pt x="392" y="150"/>
                    <a:pt x="392" y="146"/>
                  </a:cubicBezTo>
                  <a:cubicBezTo>
                    <a:pt x="387" y="133"/>
                    <a:pt x="384" y="119"/>
                    <a:pt x="376" y="107"/>
                  </a:cubicBezTo>
                  <a:cubicBezTo>
                    <a:pt x="376" y="105"/>
                    <a:pt x="376" y="105"/>
                    <a:pt x="376" y="105"/>
                  </a:cubicBezTo>
                  <a:cubicBezTo>
                    <a:pt x="368" y="94"/>
                    <a:pt x="359" y="80"/>
                    <a:pt x="350" y="72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50" y="68"/>
                    <a:pt x="345" y="66"/>
                    <a:pt x="345" y="67"/>
                  </a:cubicBezTo>
                  <a:cubicBezTo>
                    <a:pt x="343" y="64"/>
                    <a:pt x="338" y="62"/>
                    <a:pt x="337" y="59"/>
                  </a:cubicBezTo>
                  <a:cubicBezTo>
                    <a:pt x="334" y="56"/>
                    <a:pt x="333" y="57"/>
                    <a:pt x="330" y="55"/>
                  </a:cubicBezTo>
                  <a:cubicBezTo>
                    <a:pt x="325" y="50"/>
                    <a:pt x="322" y="49"/>
                    <a:pt x="317" y="46"/>
                  </a:cubicBezTo>
                  <a:cubicBezTo>
                    <a:pt x="318" y="46"/>
                    <a:pt x="318" y="45"/>
                    <a:pt x="317" y="44"/>
                  </a:cubicBezTo>
                  <a:cubicBezTo>
                    <a:pt x="314" y="43"/>
                    <a:pt x="309" y="39"/>
                    <a:pt x="310" y="42"/>
                  </a:cubicBezTo>
                  <a:cubicBezTo>
                    <a:pt x="303" y="37"/>
                    <a:pt x="293" y="35"/>
                    <a:pt x="287" y="30"/>
                  </a:cubicBezTo>
                  <a:cubicBezTo>
                    <a:pt x="287" y="31"/>
                    <a:pt x="286" y="31"/>
                    <a:pt x="285" y="31"/>
                  </a:cubicBezTo>
                  <a:cubicBezTo>
                    <a:pt x="278" y="28"/>
                    <a:pt x="272" y="24"/>
                    <a:pt x="266" y="24"/>
                  </a:cubicBezTo>
                  <a:cubicBezTo>
                    <a:pt x="265" y="23"/>
                    <a:pt x="268" y="24"/>
                    <a:pt x="266" y="23"/>
                  </a:cubicBezTo>
                  <a:cubicBezTo>
                    <a:pt x="264" y="22"/>
                    <a:pt x="265" y="23"/>
                    <a:pt x="263" y="23"/>
                  </a:cubicBezTo>
                  <a:cubicBezTo>
                    <a:pt x="253" y="21"/>
                    <a:pt x="242" y="17"/>
                    <a:pt x="232" y="16"/>
                  </a:cubicBezTo>
                  <a:cubicBezTo>
                    <a:pt x="214" y="14"/>
                    <a:pt x="195" y="14"/>
                    <a:pt x="17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3" y="17"/>
                    <a:pt x="165" y="14"/>
                    <a:pt x="161" y="18"/>
                  </a:cubicBezTo>
                  <a:cubicBezTo>
                    <a:pt x="160" y="18"/>
                    <a:pt x="156" y="19"/>
                    <a:pt x="157" y="18"/>
                  </a:cubicBezTo>
                  <a:cubicBezTo>
                    <a:pt x="153" y="20"/>
                    <a:pt x="145" y="19"/>
                    <a:pt x="139" y="22"/>
                  </a:cubicBezTo>
                  <a:cubicBezTo>
                    <a:pt x="133" y="23"/>
                    <a:pt x="127" y="26"/>
                    <a:pt x="121" y="28"/>
                  </a:cubicBezTo>
                  <a:cubicBezTo>
                    <a:pt x="121" y="27"/>
                    <a:pt x="122" y="27"/>
                    <a:pt x="122" y="26"/>
                  </a:cubicBezTo>
                  <a:cubicBezTo>
                    <a:pt x="120" y="26"/>
                    <a:pt x="117" y="30"/>
                    <a:pt x="115" y="29"/>
                  </a:cubicBezTo>
                  <a:cubicBezTo>
                    <a:pt x="113" y="29"/>
                    <a:pt x="114" y="30"/>
                    <a:pt x="115" y="30"/>
                  </a:cubicBezTo>
                  <a:cubicBezTo>
                    <a:pt x="101" y="35"/>
                    <a:pt x="86" y="44"/>
                    <a:pt x="74" y="54"/>
                  </a:cubicBezTo>
                  <a:cubicBezTo>
                    <a:pt x="64" y="59"/>
                    <a:pt x="71" y="51"/>
                    <a:pt x="65" y="58"/>
                  </a:cubicBezTo>
                  <a:cubicBezTo>
                    <a:pt x="64" y="58"/>
                    <a:pt x="65" y="59"/>
                    <a:pt x="65" y="58"/>
                  </a:cubicBezTo>
                  <a:cubicBezTo>
                    <a:pt x="63" y="61"/>
                    <a:pt x="59" y="60"/>
                    <a:pt x="58" y="63"/>
                  </a:cubicBezTo>
                  <a:cubicBezTo>
                    <a:pt x="60" y="63"/>
                    <a:pt x="57" y="64"/>
                    <a:pt x="58" y="65"/>
                  </a:cubicBezTo>
                  <a:cubicBezTo>
                    <a:pt x="52" y="69"/>
                    <a:pt x="50" y="69"/>
                    <a:pt x="47" y="74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4" y="79"/>
                    <a:pt x="38" y="84"/>
                    <a:pt x="37" y="90"/>
                  </a:cubicBezTo>
                  <a:cubicBezTo>
                    <a:pt x="17" y="119"/>
                    <a:pt x="9" y="154"/>
                    <a:pt x="14" y="186"/>
                  </a:cubicBezTo>
                  <a:cubicBezTo>
                    <a:pt x="18" y="220"/>
                    <a:pt x="38" y="248"/>
                    <a:pt x="62" y="272"/>
                  </a:cubicBezTo>
                  <a:cubicBezTo>
                    <a:pt x="67" y="278"/>
                    <a:pt x="67" y="279"/>
                    <a:pt x="75" y="284"/>
                  </a:cubicBezTo>
                  <a:cubicBezTo>
                    <a:pt x="75" y="284"/>
                    <a:pt x="74" y="283"/>
                    <a:pt x="74" y="284"/>
                  </a:cubicBezTo>
                  <a:cubicBezTo>
                    <a:pt x="76" y="283"/>
                    <a:pt x="80" y="287"/>
                    <a:pt x="81" y="287"/>
                  </a:cubicBezTo>
                  <a:cubicBezTo>
                    <a:pt x="92" y="294"/>
                    <a:pt x="102" y="299"/>
                    <a:pt x="115" y="304"/>
                  </a:cubicBezTo>
                  <a:cubicBezTo>
                    <a:pt x="113" y="303"/>
                    <a:pt x="111" y="304"/>
                    <a:pt x="113" y="305"/>
                  </a:cubicBezTo>
                  <a:cubicBezTo>
                    <a:pt x="116" y="305"/>
                    <a:pt x="116" y="305"/>
                    <a:pt x="116" y="305"/>
                  </a:cubicBezTo>
                  <a:cubicBezTo>
                    <a:pt x="116" y="306"/>
                    <a:pt x="116" y="306"/>
                    <a:pt x="116" y="306"/>
                  </a:cubicBezTo>
                  <a:cubicBezTo>
                    <a:pt x="118" y="306"/>
                    <a:pt x="120" y="306"/>
                    <a:pt x="119" y="305"/>
                  </a:cubicBezTo>
                  <a:cubicBezTo>
                    <a:pt x="150" y="316"/>
                    <a:pt x="182" y="324"/>
                    <a:pt x="215" y="321"/>
                  </a:cubicBezTo>
                  <a:cubicBezTo>
                    <a:pt x="223" y="321"/>
                    <a:pt x="234" y="320"/>
                    <a:pt x="242" y="318"/>
                  </a:cubicBezTo>
                  <a:cubicBezTo>
                    <a:pt x="251" y="317"/>
                    <a:pt x="251" y="317"/>
                    <a:pt x="251" y="317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4" y="316"/>
                    <a:pt x="266" y="318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2" y="317"/>
                    <a:pt x="262" y="317"/>
                    <a:pt x="262" y="317"/>
                  </a:cubicBezTo>
                  <a:cubicBezTo>
                    <a:pt x="265" y="320"/>
                    <a:pt x="265" y="320"/>
                    <a:pt x="265" y="320"/>
                  </a:cubicBezTo>
                  <a:cubicBezTo>
                    <a:pt x="281" y="331"/>
                    <a:pt x="281" y="331"/>
                    <a:pt x="281" y="331"/>
                  </a:cubicBezTo>
                  <a:cubicBezTo>
                    <a:pt x="291" y="338"/>
                    <a:pt x="302" y="344"/>
                    <a:pt x="313" y="350"/>
                  </a:cubicBezTo>
                  <a:cubicBezTo>
                    <a:pt x="313" y="350"/>
                    <a:pt x="308" y="352"/>
                    <a:pt x="299" y="347"/>
                  </a:cubicBezTo>
                  <a:cubicBezTo>
                    <a:pt x="285" y="343"/>
                    <a:pt x="271" y="330"/>
                    <a:pt x="257" y="325"/>
                  </a:cubicBezTo>
                  <a:cubicBezTo>
                    <a:pt x="256" y="325"/>
                    <a:pt x="257" y="322"/>
                    <a:pt x="253" y="324"/>
                  </a:cubicBezTo>
                  <a:cubicBezTo>
                    <a:pt x="240" y="330"/>
                    <a:pt x="216" y="331"/>
                    <a:pt x="198" y="329"/>
                  </a:cubicBezTo>
                  <a:cubicBezTo>
                    <a:pt x="199" y="328"/>
                    <a:pt x="199" y="328"/>
                    <a:pt x="199" y="328"/>
                  </a:cubicBezTo>
                  <a:cubicBezTo>
                    <a:pt x="196" y="328"/>
                    <a:pt x="192" y="329"/>
                    <a:pt x="188" y="329"/>
                  </a:cubicBezTo>
                  <a:cubicBezTo>
                    <a:pt x="188" y="328"/>
                    <a:pt x="189" y="328"/>
                    <a:pt x="189" y="328"/>
                  </a:cubicBezTo>
                  <a:cubicBezTo>
                    <a:pt x="188" y="329"/>
                    <a:pt x="182" y="328"/>
                    <a:pt x="180" y="329"/>
                  </a:cubicBezTo>
                  <a:cubicBezTo>
                    <a:pt x="179" y="328"/>
                    <a:pt x="179" y="327"/>
                    <a:pt x="178" y="326"/>
                  </a:cubicBezTo>
                  <a:cubicBezTo>
                    <a:pt x="175" y="328"/>
                    <a:pt x="175" y="328"/>
                    <a:pt x="175" y="328"/>
                  </a:cubicBezTo>
                  <a:cubicBezTo>
                    <a:pt x="169" y="330"/>
                    <a:pt x="162" y="325"/>
                    <a:pt x="154" y="326"/>
                  </a:cubicBezTo>
                  <a:cubicBezTo>
                    <a:pt x="154" y="325"/>
                    <a:pt x="155" y="325"/>
                    <a:pt x="154" y="325"/>
                  </a:cubicBezTo>
                  <a:cubicBezTo>
                    <a:pt x="142" y="324"/>
                    <a:pt x="126" y="320"/>
                    <a:pt x="113" y="315"/>
                  </a:cubicBezTo>
                  <a:cubicBezTo>
                    <a:pt x="114" y="315"/>
                    <a:pt x="114" y="314"/>
                    <a:pt x="114" y="313"/>
                  </a:cubicBezTo>
                  <a:cubicBezTo>
                    <a:pt x="113" y="314"/>
                    <a:pt x="109" y="313"/>
                    <a:pt x="105" y="312"/>
                  </a:cubicBezTo>
                  <a:cubicBezTo>
                    <a:pt x="104" y="310"/>
                    <a:pt x="98" y="310"/>
                    <a:pt x="95" y="307"/>
                  </a:cubicBezTo>
                  <a:cubicBezTo>
                    <a:pt x="95" y="307"/>
                    <a:pt x="95" y="307"/>
                    <a:pt x="95" y="307"/>
                  </a:cubicBezTo>
                  <a:cubicBezTo>
                    <a:pt x="92" y="307"/>
                    <a:pt x="91" y="304"/>
                    <a:pt x="88" y="305"/>
                  </a:cubicBezTo>
                  <a:cubicBezTo>
                    <a:pt x="87" y="303"/>
                    <a:pt x="87" y="303"/>
                    <a:pt x="87" y="303"/>
                  </a:cubicBezTo>
                  <a:cubicBezTo>
                    <a:pt x="85" y="304"/>
                    <a:pt x="83" y="299"/>
                    <a:pt x="80" y="299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78" y="298"/>
                    <a:pt x="77" y="297"/>
                    <a:pt x="75" y="296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0" y="293"/>
                    <a:pt x="68" y="290"/>
                    <a:pt x="67" y="291"/>
                  </a:cubicBezTo>
                  <a:cubicBezTo>
                    <a:pt x="66" y="289"/>
                    <a:pt x="72" y="294"/>
                    <a:pt x="71" y="291"/>
                  </a:cubicBezTo>
                  <a:cubicBezTo>
                    <a:pt x="55" y="281"/>
                    <a:pt x="41" y="267"/>
                    <a:pt x="30" y="253"/>
                  </a:cubicBezTo>
                  <a:cubicBezTo>
                    <a:pt x="29" y="251"/>
                    <a:pt x="29" y="249"/>
                    <a:pt x="29" y="249"/>
                  </a:cubicBezTo>
                  <a:cubicBezTo>
                    <a:pt x="28" y="247"/>
                    <a:pt x="25" y="243"/>
                    <a:pt x="23" y="242"/>
                  </a:cubicBezTo>
                  <a:cubicBezTo>
                    <a:pt x="23" y="242"/>
                    <a:pt x="23" y="241"/>
                    <a:pt x="23" y="240"/>
                  </a:cubicBezTo>
                  <a:cubicBezTo>
                    <a:pt x="22" y="237"/>
                    <a:pt x="20" y="237"/>
                    <a:pt x="18" y="234"/>
                  </a:cubicBezTo>
                  <a:cubicBezTo>
                    <a:pt x="20" y="235"/>
                    <a:pt x="20" y="235"/>
                    <a:pt x="20" y="234"/>
                  </a:cubicBezTo>
                  <a:cubicBezTo>
                    <a:pt x="18" y="232"/>
                    <a:pt x="16" y="229"/>
                    <a:pt x="14" y="225"/>
                  </a:cubicBezTo>
                  <a:cubicBezTo>
                    <a:pt x="15" y="226"/>
                    <a:pt x="15" y="227"/>
                    <a:pt x="16" y="226"/>
                  </a:cubicBezTo>
                  <a:cubicBezTo>
                    <a:pt x="13" y="223"/>
                    <a:pt x="13" y="219"/>
                    <a:pt x="11" y="216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1" y="211"/>
                    <a:pt x="10" y="216"/>
                    <a:pt x="9" y="211"/>
                  </a:cubicBezTo>
                  <a:cubicBezTo>
                    <a:pt x="9" y="212"/>
                    <a:pt x="9" y="212"/>
                    <a:pt x="10" y="212"/>
                  </a:cubicBezTo>
                  <a:cubicBezTo>
                    <a:pt x="7" y="208"/>
                    <a:pt x="5" y="201"/>
                    <a:pt x="4" y="196"/>
                  </a:cubicBezTo>
                  <a:cubicBezTo>
                    <a:pt x="4" y="197"/>
                    <a:pt x="4" y="196"/>
                    <a:pt x="4" y="196"/>
                  </a:cubicBezTo>
                  <a:cubicBezTo>
                    <a:pt x="3" y="191"/>
                    <a:pt x="3" y="186"/>
                    <a:pt x="2" y="181"/>
                  </a:cubicBezTo>
                  <a:cubicBezTo>
                    <a:pt x="2" y="179"/>
                    <a:pt x="4" y="181"/>
                    <a:pt x="3" y="176"/>
                  </a:cubicBezTo>
                  <a:cubicBezTo>
                    <a:pt x="1" y="176"/>
                    <a:pt x="2" y="167"/>
                    <a:pt x="0" y="170"/>
                  </a:cubicBezTo>
                  <a:cubicBezTo>
                    <a:pt x="0" y="165"/>
                    <a:pt x="2" y="158"/>
                    <a:pt x="1" y="155"/>
                  </a:cubicBezTo>
                  <a:cubicBezTo>
                    <a:pt x="2" y="157"/>
                    <a:pt x="4" y="153"/>
                    <a:pt x="3" y="157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5" y="155"/>
                    <a:pt x="4" y="157"/>
                    <a:pt x="5" y="156"/>
                  </a:cubicBezTo>
                  <a:cubicBezTo>
                    <a:pt x="5" y="154"/>
                    <a:pt x="5" y="149"/>
                    <a:pt x="6" y="147"/>
                  </a:cubicBezTo>
                  <a:cubicBezTo>
                    <a:pt x="5" y="144"/>
                    <a:pt x="4" y="140"/>
                    <a:pt x="5" y="135"/>
                  </a:cubicBezTo>
                  <a:cubicBezTo>
                    <a:pt x="5" y="137"/>
                    <a:pt x="7" y="134"/>
                    <a:pt x="7" y="135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7" y="125"/>
                    <a:pt x="8" y="127"/>
                    <a:pt x="8" y="124"/>
                  </a:cubicBezTo>
                  <a:cubicBezTo>
                    <a:pt x="8" y="124"/>
                    <a:pt x="8" y="123"/>
                    <a:pt x="8" y="122"/>
                  </a:cubicBezTo>
                  <a:cubicBezTo>
                    <a:pt x="8" y="121"/>
                    <a:pt x="10" y="114"/>
                    <a:pt x="12" y="114"/>
                  </a:cubicBezTo>
                  <a:cubicBezTo>
                    <a:pt x="13" y="114"/>
                    <a:pt x="11" y="117"/>
                    <a:pt x="13" y="115"/>
                  </a:cubicBezTo>
                  <a:cubicBezTo>
                    <a:pt x="14" y="112"/>
                    <a:pt x="13" y="112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6" y="107"/>
                    <a:pt x="17" y="102"/>
                    <a:pt x="15" y="104"/>
                  </a:cubicBezTo>
                  <a:cubicBezTo>
                    <a:pt x="15" y="105"/>
                    <a:pt x="17" y="104"/>
                    <a:pt x="15" y="106"/>
                  </a:cubicBezTo>
                  <a:cubicBezTo>
                    <a:pt x="15" y="104"/>
                    <a:pt x="17" y="100"/>
                    <a:pt x="18" y="97"/>
                  </a:cubicBezTo>
                  <a:cubicBezTo>
                    <a:pt x="18" y="98"/>
                    <a:pt x="19" y="98"/>
                    <a:pt x="19" y="99"/>
                  </a:cubicBezTo>
                  <a:cubicBezTo>
                    <a:pt x="20" y="95"/>
                    <a:pt x="22" y="90"/>
                    <a:pt x="24" y="85"/>
                  </a:cubicBezTo>
                  <a:cubicBezTo>
                    <a:pt x="24" y="86"/>
                    <a:pt x="25" y="87"/>
                    <a:pt x="24" y="87"/>
                  </a:cubicBezTo>
                  <a:cubicBezTo>
                    <a:pt x="29" y="83"/>
                    <a:pt x="31" y="75"/>
                    <a:pt x="36" y="72"/>
                  </a:cubicBezTo>
                  <a:cubicBezTo>
                    <a:pt x="36" y="73"/>
                    <a:pt x="35" y="72"/>
                    <a:pt x="35" y="72"/>
                  </a:cubicBezTo>
                  <a:cubicBezTo>
                    <a:pt x="37" y="69"/>
                    <a:pt x="38" y="70"/>
                    <a:pt x="39" y="68"/>
                  </a:cubicBezTo>
                  <a:cubicBezTo>
                    <a:pt x="40" y="69"/>
                    <a:pt x="41" y="66"/>
                    <a:pt x="42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5" y="61"/>
                    <a:pt x="53" y="53"/>
                    <a:pt x="58" y="50"/>
                  </a:cubicBezTo>
                  <a:cubicBezTo>
                    <a:pt x="57" y="50"/>
                    <a:pt x="60" y="46"/>
                    <a:pt x="62" y="45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4"/>
                    <a:pt x="66" y="44"/>
                    <a:pt x="66" y="44"/>
                  </a:cubicBezTo>
                  <a:cubicBezTo>
                    <a:pt x="66" y="44"/>
                    <a:pt x="65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5"/>
                    <a:pt x="66" y="44"/>
                    <a:pt x="66" y="44"/>
                  </a:cubicBezTo>
                  <a:cubicBezTo>
                    <a:pt x="67" y="43"/>
                    <a:pt x="67" y="43"/>
                    <a:pt x="67" y="44"/>
                  </a:cubicBezTo>
                  <a:cubicBezTo>
                    <a:pt x="67" y="43"/>
                    <a:pt x="67" y="43"/>
                    <a:pt x="66" y="43"/>
                  </a:cubicBezTo>
                  <a:cubicBezTo>
                    <a:pt x="68" y="42"/>
                    <a:pt x="70" y="40"/>
                    <a:pt x="72" y="39"/>
                  </a:cubicBezTo>
                  <a:cubicBezTo>
                    <a:pt x="71" y="40"/>
                    <a:pt x="71" y="42"/>
                    <a:pt x="73" y="41"/>
                  </a:cubicBezTo>
                  <a:cubicBezTo>
                    <a:pt x="76" y="38"/>
                    <a:pt x="73" y="39"/>
                    <a:pt x="76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4"/>
                    <a:pt x="82" y="33"/>
                    <a:pt x="80" y="33"/>
                  </a:cubicBezTo>
                  <a:cubicBezTo>
                    <a:pt x="81" y="34"/>
                    <a:pt x="85" y="29"/>
                    <a:pt x="86" y="31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8" y="32"/>
                    <a:pt x="88" y="30"/>
                    <a:pt x="89" y="28"/>
                  </a:cubicBezTo>
                  <a:cubicBezTo>
                    <a:pt x="90" y="28"/>
                    <a:pt x="90" y="28"/>
                    <a:pt x="90" y="29"/>
                  </a:cubicBezTo>
                  <a:cubicBezTo>
                    <a:pt x="89" y="26"/>
                    <a:pt x="94" y="27"/>
                    <a:pt x="96" y="24"/>
                  </a:cubicBezTo>
                  <a:cubicBezTo>
                    <a:pt x="100" y="23"/>
                    <a:pt x="106" y="20"/>
                    <a:pt x="108" y="20"/>
                  </a:cubicBezTo>
                  <a:cubicBezTo>
                    <a:pt x="111" y="18"/>
                    <a:pt x="113" y="16"/>
                    <a:pt x="117" y="16"/>
                  </a:cubicBezTo>
                  <a:cubicBezTo>
                    <a:pt x="116" y="16"/>
                    <a:pt x="115" y="16"/>
                    <a:pt x="115" y="17"/>
                  </a:cubicBezTo>
                  <a:cubicBezTo>
                    <a:pt x="118" y="17"/>
                    <a:pt x="118" y="16"/>
                    <a:pt x="120" y="15"/>
                  </a:cubicBezTo>
                  <a:cubicBezTo>
                    <a:pt x="120" y="15"/>
                    <a:pt x="125" y="14"/>
                    <a:pt x="128" y="14"/>
                  </a:cubicBezTo>
                  <a:cubicBezTo>
                    <a:pt x="130" y="13"/>
                    <a:pt x="129" y="12"/>
                    <a:pt x="129" y="11"/>
                  </a:cubicBezTo>
                  <a:cubicBezTo>
                    <a:pt x="133" y="12"/>
                    <a:pt x="138" y="8"/>
                    <a:pt x="142" y="8"/>
                  </a:cubicBezTo>
                  <a:cubicBezTo>
                    <a:pt x="141" y="9"/>
                    <a:pt x="137" y="11"/>
                    <a:pt x="140" y="10"/>
                  </a:cubicBezTo>
                  <a:cubicBezTo>
                    <a:pt x="143" y="12"/>
                    <a:pt x="145" y="7"/>
                    <a:pt x="150" y="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51" y="7"/>
                    <a:pt x="156" y="4"/>
                    <a:pt x="155" y="5"/>
                  </a:cubicBezTo>
                  <a:cubicBezTo>
                    <a:pt x="157" y="5"/>
                    <a:pt x="161" y="5"/>
                    <a:pt x="160" y="3"/>
                  </a:cubicBezTo>
                  <a:cubicBezTo>
                    <a:pt x="168" y="3"/>
                    <a:pt x="179" y="0"/>
                    <a:pt x="184" y="3"/>
                  </a:cubicBezTo>
                  <a:cubicBezTo>
                    <a:pt x="185" y="2"/>
                    <a:pt x="188" y="3"/>
                    <a:pt x="187" y="2"/>
                  </a:cubicBezTo>
                  <a:cubicBezTo>
                    <a:pt x="185" y="1"/>
                    <a:pt x="185" y="2"/>
                    <a:pt x="184" y="2"/>
                  </a:cubicBezTo>
                  <a:cubicBezTo>
                    <a:pt x="185" y="2"/>
                    <a:pt x="185" y="1"/>
                    <a:pt x="185" y="1"/>
                  </a:cubicBezTo>
                  <a:cubicBezTo>
                    <a:pt x="188" y="1"/>
                    <a:pt x="190" y="1"/>
                    <a:pt x="188" y="3"/>
                  </a:cubicBezTo>
                  <a:cubicBezTo>
                    <a:pt x="193" y="4"/>
                    <a:pt x="193" y="0"/>
                    <a:pt x="200" y="0"/>
                  </a:cubicBezTo>
                  <a:cubicBezTo>
                    <a:pt x="200" y="1"/>
                    <a:pt x="200" y="1"/>
                    <a:pt x="202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10" y="1"/>
                    <a:pt x="208" y="2"/>
                    <a:pt x="209" y="3"/>
                  </a:cubicBezTo>
                  <a:cubicBezTo>
                    <a:pt x="211" y="3"/>
                    <a:pt x="214" y="3"/>
                    <a:pt x="215" y="2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16" y="3"/>
                    <a:pt x="220" y="3"/>
                    <a:pt x="221" y="3"/>
                  </a:cubicBezTo>
                  <a:cubicBezTo>
                    <a:pt x="220" y="3"/>
                    <a:pt x="220" y="3"/>
                    <a:pt x="220" y="3"/>
                  </a:cubicBezTo>
                  <a:cubicBezTo>
                    <a:pt x="220" y="4"/>
                    <a:pt x="223" y="4"/>
                    <a:pt x="224" y="4"/>
                  </a:cubicBezTo>
                  <a:cubicBezTo>
                    <a:pt x="224" y="3"/>
                    <a:pt x="221" y="2"/>
                    <a:pt x="220" y="2"/>
                  </a:cubicBezTo>
                  <a:cubicBezTo>
                    <a:pt x="221" y="2"/>
                    <a:pt x="223" y="2"/>
                    <a:pt x="224" y="1"/>
                  </a:cubicBezTo>
                  <a:cubicBezTo>
                    <a:pt x="224" y="3"/>
                    <a:pt x="228" y="3"/>
                    <a:pt x="230" y="3"/>
                  </a:cubicBezTo>
                  <a:cubicBezTo>
                    <a:pt x="232" y="4"/>
                    <a:pt x="233" y="2"/>
                    <a:pt x="233" y="3"/>
                  </a:cubicBezTo>
                  <a:cubicBezTo>
                    <a:pt x="233" y="3"/>
                    <a:pt x="237" y="3"/>
                    <a:pt x="235" y="4"/>
                  </a:cubicBezTo>
                  <a:cubicBezTo>
                    <a:pt x="234" y="4"/>
                    <a:pt x="233" y="3"/>
                    <a:pt x="232" y="3"/>
                  </a:cubicBezTo>
                  <a:cubicBezTo>
                    <a:pt x="233" y="4"/>
                    <a:pt x="233" y="5"/>
                    <a:pt x="236" y="5"/>
                  </a:cubicBezTo>
                  <a:cubicBezTo>
                    <a:pt x="239" y="4"/>
                    <a:pt x="236" y="2"/>
                    <a:pt x="240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4" y="4"/>
                    <a:pt x="248" y="6"/>
                    <a:pt x="249" y="5"/>
                  </a:cubicBezTo>
                  <a:cubicBezTo>
                    <a:pt x="251" y="5"/>
                    <a:pt x="253" y="7"/>
                    <a:pt x="255" y="7"/>
                  </a:cubicBezTo>
                  <a:cubicBezTo>
                    <a:pt x="255" y="7"/>
                    <a:pt x="255" y="7"/>
                    <a:pt x="255" y="7"/>
                  </a:cubicBezTo>
                  <a:cubicBezTo>
                    <a:pt x="257" y="8"/>
                    <a:pt x="260" y="8"/>
                    <a:pt x="262" y="8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3" y="9"/>
                    <a:pt x="266" y="10"/>
                    <a:pt x="268" y="9"/>
                  </a:cubicBezTo>
                  <a:cubicBezTo>
                    <a:pt x="271" y="11"/>
                    <a:pt x="268" y="14"/>
                    <a:pt x="272" y="13"/>
                  </a:cubicBezTo>
                  <a:cubicBezTo>
                    <a:pt x="275" y="14"/>
                    <a:pt x="277" y="13"/>
                    <a:pt x="276" y="12"/>
                  </a:cubicBezTo>
                  <a:cubicBezTo>
                    <a:pt x="281" y="14"/>
                    <a:pt x="288" y="15"/>
                    <a:pt x="293" y="19"/>
                  </a:cubicBezTo>
                  <a:cubicBezTo>
                    <a:pt x="294" y="19"/>
                    <a:pt x="293" y="18"/>
                    <a:pt x="295" y="19"/>
                  </a:cubicBezTo>
                  <a:cubicBezTo>
                    <a:pt x="303" y="23"/>
                    <a:pt x="312" y="25"/>
                    <a:pt x="317" y="31"/>
                  </a:cubicBezTo>
                  <a:cubicBezTo>
                    <a:pt x="315" y="30"/>
                    <a:pt x="317" y="32"/>
                    <a:pt x="316" y="32"/>
                  </a:cubicBezTo>
                  <a:cubicBezTo>
                    <a:pt x="319" y="32"/>
                    <a:pt x="318" y="34"/>
                    <a:pt x="319" y="33"/>
                  </a:cubicBezTo>
                  <a:cubicBezTo>
                    <a:pt x="320" y="32"/>
                    <a:pt x="320" y="32"/>
                    <a:pt x="318" y="30"/>
                  </a:cubicBezTo>
                  <a:cubicBezTo>
                    <a:pt x="323" y="33"/>
                    <a:pt x="330" y="37"/>
                    <a:pt x="332" y="39"/>
                  </a:cubicBezTo>
                  <a:cubicBezTo>
                    <a:pt x="331" y="38"/>
                    <a:pt x="332" y="39"/>
                    <a:pt x="333" y="39"/>
                  </a:cubicBezTo>
                  <a:cubicBezTo>
                    <a:pt x="332" y="40"/>
                    <a:pt x="335" y="43"/>
                    <a:pt x="337" y="44"/>
                  </a:cubicBezTo>
                  <a:cubicBezTo>
                    <a:pt x="338" y="43"/>
                    <a:pt x="338" y="43"/>
                    <a:pt x="338" y="43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6"/>
                    <a:pt x="341" y="44"/>
                    <a:pt x="343" y="47"/>
                  </a:cubicBezTo>
                  <a:cubicBezTo>
                    <a:pt x="343" y="47"/>
                    <a:pt x="343" y="48"/>
                    <a:pt x="343" y="48"/>
                  </a:cubicBezTo>
                  <a:cubicBezTo>
                    <a:pt x="346" y="49"/>
                    <a:pt x="350" y="51"/>
                    <a:pt x="352" y="54"/>
                  </a:cubicBezTo>
                  <a:cubicBezTo>
                    <a:pt x="353" y="57"/>
                    <a:pt x="353" y="57"/>
                    <a:pt x="353" y="57"/>
                  </a:cubicBezTo>
                  <a:cubicBezTo>
                    <a:pt x="354" y="58"/>
                    <a:pt x="356" y="59"/>
                    <a:pt x="355" y="57"/>
                  </a:cubicBezTo>
                  <a:cubicBezTo>
                    <a:pt x="358" y="61"/>
                    <a:pt x="361" y="64"/>
                    <a:pt x="361" y="66"/>
                  </a:cubicBezTo>
                  <a:cubicBezTo>
                    <a:pt x="370" y="71"/>
                    <a:pt x="379" y="82"/>
                    <a:pt x="385" y="92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5" y="95"/>
                    <a:pt x="386" y="93"/>
                    <a:pt x="386" y="95"/>
                  </a:cubicBezTo>
                  <a:cubicBezTo>
                    <a:pt x="385" y="94"/>
                    <a:pt x="386" y="98"/>
                    <a:pt x="384" y="96"/>
                  </a:cubicBezTo>
                  <a:cubicBezTo>
                    <a:pt x="386" y="100"/>
                    <a:pt x="388" y="100"/>
                    <a:pt x="390" y="103"/>
                  </a:cubicBezTo>
                  <a:cubicBezTo>
                    <a:pt x="391" y="103"/>
                    <a:pt x="388" y="101"/>
                    <a:pt x="389" y="101"/>
                  </a:cubicBezTo>
                  <a:cubicBezTo>
                    <a:pt x="390" y="101"/>
                    <a:pt x="392" y="106"/>
                    <a:pt x="393" y="107"/>
                  </a:cubicBezTo>
                  <a:cubicBezTo>
                    <a:pt x="393" y="108"/>
                    <a:pt x="392" y="107"/>
                    <a:pt x="391" y="107"/>
                  </a:cubicBezTo>
                  <a:cubicBezTo>
                    <a:pt x="393" y="109"/>
                    <a:pt x="393" y="109"/>
                    <a:pt x="393" y="109"/>
                  </a:cubicBezTo>
                  <a:cubicBezTo>
                    <a:pt x="392" y="113"/>
                    <a:pt x="387" y="104"/>
                    <a:pt x="387" y="108"/>
                  </a:cubicBezTo>
                  <a:cubicBezTo>
                    <a:pt x="388" y="110"/>
                    <a:pt x="388" y="110"/>
                    <a:pt x="388" y="110"/>
                  </a:cubicBezTo>
                  <a:cubicBezTo>
                    <a:pt x="387" y="112"/>
                    <a:pt x="384" y="105"/>
                    <a:pt x="386" y="110"/>
                  </a:cubicBezTo>
                  <a:cubicBezTo>
                    <a:pt x="387" y="112"/>
                    <a:pt x="390" y="114"/>
                    <a:pt x="390" y="111"/>
                  </a:cubicBezTo>
                  <a:cubicBezTo>
                    <a:pt x="392" y="116"/>
                    <a:pt x="394" y="112"/>
                    <a:pt x="396" y="118"/>
                  </a:cubicBezTo>
                  <a:cubicBezTo>
                    <a:pt x="396" y="120"/>
                    <a:pt x="394" y="114"/>
                    <a:pt x="393" y="115"/>
                  </a:cubicBezTo>
                  <a:cubicBezTo>
                    <a:pt x="393" y="118"/>
                    <a:pt x="396" y="120"/>
                    <a:pt x="396" y="123"/>
                  </a:cubicBezTo>
                  <a:cubicBezTo>
                    <a:pt x="396" y="120"/>
                    <a:pt x="398" y="121"/>
                    <a:pt x="399" y="123"/>
                  </a:cubicBezTo>
                  <a:cubicBezTo>
                    <a:pt x="399" y="126"/>
                    <a:pt x="397" y="122"/>
                    <a:pt x="398" y="126"/>
                  </a:cubicBezTo>
                  <a:cubicBezTo>
                    <a:pt x="399" y="126"/>
                    <a:pt x="401" y="130"/>
                    <a:pt x="400" y="126"/>
                  </a:cubicBezTo>
                  <a:cubicBezTo>
                    <a:pt x="403" y="127"/>
                    <a:pt x="401" y="131"/>
                    <a:pt x="403" y="133"/>
                  </a:cubicBezTo>
                  <a:cubicBezTo>
                    <a:pt x="402" y="135"/>
                    <a:pt x="399" y="129"/>
                    <a:pt x="400" y="134"/>
                  </a:cubicBezTo>
                  <a:cubicBezTo>
                    <a:pt x="401" y="133"/>
                    <a:pt x="403" y="139"/>
                    <a:pt x="404" y="136"/>
                  </a:cubicBezTo>
                  <a:cubicBezTo>
                    <a:pt x="404" y="138"/>
                    <a:pt x="403" y="139"/>
                    <a:pt x="402" y="138"/>
                  </a:cubicBezTo>
                  <a:cubicBezTo>
                    <a:pt x="402" y="140"/>
                    <a:pt x="405" y="144"/>
                    <a:pt x="403" y="145"/>
                  </a:cubicBezTo>
                  <a:cubicBezTo>
                    <a:pt x="405" y="146"/>
                    <a:pt x="405" y="146"/>
                    <a:pt x="405" y="146"/>
                  </a:cubicBezTo>
                  <a:cubicBezTo>
                    <a:pt x="404" y="146"/>
                    <a:pt x="404" y="148"/>
                    <a:pt x="404" y="149"/>
                  </a:cubicBezTo>
                  <a:cubicBezTo>
                    <a:pt x="404" y="151"/>
                    <a:pt x="407" y="156"/>
                    <a:pt x="404" y="156"/>
                  </a:cubicBezTo>
                  <a:cubicBezTo>
                    <a:pt x="405" y="157"/>
                    <a:pt x="405" y="162"/>
                    <a:pt x="406" y="160"/>
                  </a:cubicBezTo>
                  <a:cubicBezTo>
                    <a:pt x="407" y="157"/>
                    <a:pt x="405" y="157"/>
                    <a:pt x="407" y="154"/>
                  </a:cubicBezTo>
                  <a:cubicBezTo>
                    <a:pt x="405" y="157"/>
                    <a:pt x="407" y="159"/>
                    <a:pt x="408" y="161"/>
                  </a:cubicBezTo>
                  <a:cubicBezTo>
                    <a:pt x="407" y="162"/>
                    <a:pt x="407" y="162"/>
                    <a:pt x="407" y="162"/>
                  </a:cubicBezTo>
                  <a:cubicBezTo>
                    <a:pt x="407" y="163"/>
                    <a:pt x="407" y="165"/>
                    <a:pt x="408" y="166"/>
                  </a:cubicBezTo>
                  <a:cubicBezTo>
                    <a:pt x="407" y="165"/>
                    <a:pt x="407" y="166"/>
                    <a:pt x="407" y="167"/>
                  </a:cubicBezTo>
                  <a:cubicBezTo>
                    <a:pt x="408" y="168"/>
                    <a:pt x="408" y="168"/>
                    <a:pt x="408" y="168"/>
                  </a:cubicBezTo>
                  <a:cubicBezTo>
                    <a:pt x="409" y="173"/>
                    <a:pt x="406" y="169"/>
                    <a:pt x="406" y="174"/>
                  </a:cubicBezTo>
                  <a:lnTo>
                    <a:pt x="406" y="170"/>
                  </a:lnTo>
                  <a:close/>
                  <a:moveTo>
                    <a:pt x="62" y="47"/>
                  </a:moveTo>
                  <a:cubicBezTo>
                    <a:pt x="61" y="48"/>
                    <a:pt x="61" y="48"/>
                    <a:pt x="60" y="49"/>
                  </a:cubicBezTo>
                  <a:cubicBezTo>
                    <a:pt x="61" y="48"/>
                    <a:pt x="61" y="48"/>
                    <a:pt x="62" y="47"/>
                  </a:cubicBezTo>
                  <a:close/>
                  <a:moveTo>
                    <a:pt x="24" y="85"/>
                  </a:move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4" y="8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3"/>
                    <a:pt x="66" y="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323" y="323"/>
                  </a:moveTo>
                  <a:cubicBezTo>
                    <a:pt x="323" y="323"/>
                    <a:pt x="323" y="324"/>
                    <a:pt x="323" y="324"/>
                  </a:cubicBezTo>
                  <a:cubicBezTo>
                    <a:pt x="323" y="323"/>
                    <a:pt x="323" y="323"/>
                    <a:pt x="323" y="323"/>
                  </a:cubicBezTo>
                  <a:close/>
                  <a:moveTo>
                    <a:pt x="317" y="46"/>
                  </a:moveTo>
                  <a:cubicBezTo>
                    <a:pt x="317" y="46"/>
                    <a:pt x="317" y="46"/>
                    <a:pt x="317" y="46"/>
                  </a:cubicBezTo>
                  <a:cubicBezTo>
                    <a:pt x="317" y="46"/>
                    <a:pt x="316" y="45"/>
                    <a:pt x="315" y="45"/>
                  </a:cubicBezTo>
                  <a:lnTo>
                    <a:pt x="317" y="46"/>
                  </a:lnTo>
                  <a:close/>
                  <a:moveTo>
                    <a:pt x="139" y="22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9" y="22"/>
                    <a:pt x="138" y="23"/>
                    <a:pt x="138" y="23"/>
                  </a:cubicBezTo>
                  <a:cubicBezTo>
                    <a:pt x="138" y="23"/>
                    <a:pt x="139" y="22"/>
                    <a:pt x="139" y="22"/>
                  </a:cubicBezTo>
                  <a:close/>
                  <a:moveTo>
                    <a:pt x="322" y="339"/>
                  </a:moveTo>
                  <a:cubicBezTo>
                    <a:pt x="323" y="339"/>
                    <a:pt x="324" y="338"/>
                    <a:pt x="325" y="337"/>
                  </a:cubicBezTo>
                  <a:cubicBezTo>
                    <a:pt x="324" y="335"/>
                    <a:pt x="323" y="338"/>
                    <a:pt x="322" y="339"/>
                  </a:cubicBezTo>
                  <a:close/>
                  <a:moveTo>
                    <a:pt x="356" y="276"/>
                  </a:moveTo>
                  <a:cubicBezTo>
                    <a:pt x="356" y="277"/>
                    <a:pt x="357" y="277"/>
                    <a:pt x="356" y="278"/>
                  </a:cubicBezTo>
                  <a:cubicBezTo>
                    <a:pt x="357" y="277"/>
                    <a:pt x="357" y="276"/>
                    <a:pt x="358" y="275"/>
                  </a:cubicBezTo>
                  <a:cubicBezTo>
                    <a:pt x="357" y="275"/>
                    <a:pt x="356" y="276"/>
                    <a:pt x="356" y="276"/>
                  </a:cubicBezTo>
                  <a:close/>
                  <a:moveTo>
                    <a:pt x="367" y="267"/>
                  </a:moveTo>
                  <a:cubicBezTo>
                    <a:pt x="369" y="265"/>
                    <a:pt x="371" y="261"/>
                    <a:pt x="371" y="261"/>
                  </a:cubicBezTo>
                  <a:cubicBezTo>
                    <a:pt x="370" y="263"/>
                    <a:pt x="368" y="265"/>
                    <a:pt x="367" y="267"/>
                  </a:cubicBezTo>
                  <a:close/>
                  <a:moveTo>
                    <a:pt x="385" y="246"/>
                  </a:moveTo>
                  <a:cubicBezTo>
                    <a:pt x="385" y="246"/>
                    <a:pt x="384" y="247"/>
                    <a:pt x="385" y="247"/>
                  </a:cubicBezTo>
                  <a:cubicBezTo>
                    <a:pt x="386" y="245"/>
                    <a:pt x="386" y="245"/>
                    <a:pt x="385" y="246"/>
                  </a:cubicBezTo>
                  <a:close/>
                  <a:moveTo>
                    <a:pt x="384" y="244"/>
                  </a:moveTo>
                  <a:cubicBezTo>
                    <a:pt x="385" y="245"/>
                    <a:pt x="385" y="242"/>
                    <a:pt x="386" y="241"/>
                  </a:cubicBezTo>
                  <a:cubicBezTo>
                    <a:pt x="385" y="242"/>
                    <a:pt x="385" y="242"/>
                    <a:pt x="384" y="244"/>
                  </a:cubicBezTo>
                  <a:close/>
                  <a:moveTo>
                    <a:pt x="386" y="241"/>
                  </a:moveTo>
                  <a:cubicBezTo>
                    <a:pt x="386" y="241"/>
                    <a:pt x="386" y="241"/>
                    <a:pt x="386" y="241"/>
                  </a:cubicBezTo>
                  <a:cubicBezTo>
                    <a:pt x="386" y="241"/>
                    <a:pt x="386" y="241"/>
                    <a:pt x="386" y="241"/>
                  </a:cubicBezTo>
                  <a:close/>
                  <a:moveTo>
                    <a:pt x="404" y="200"/>
                  </a:moveTo>
                  <a:cubicBezTo>
                    <a:pt x="403" y="201"/>
                    <a:pt x="403" y="203"/>
                    <a:pt x="403" y="204"/>
                  </a:cubicBezTo>
                  <a:cubicBezTo>
                    <a:pt x="404" y="205"/>
                    <a:pt x="403" y="201"/>
                    <a:pt x="404" y="200"/>
                  </a:cubicBezTo>
                  <a:close/>
                  <a:moveTo>
                    <a:pt x="407" y="183"/>
                  </a:moveTo>
                  <a:cubicBezTo>
                    <a:pt x="407" y="182"/>
                    <a:pt x="406" y="181"/>
                    <a:pt x="406" y="182"/>
                  </a:cubicBezTo>
                  <a:cubicBezTo>
                    <a:pt x="406" y="183"/>
                    <a:pt x="406" y="183"/>
                    <a:pt x="406" y="184"/>
                  </a:cubicBezTo>
                  <a:lnTo>
                    <a:pt x="407" y="183"/>
                  </a:lnTo>
                  <a:close/>
                  <a:moveTo>
                    <a:pt x="147" y="6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7" y="7"/>
                    <a:pt x="147" y="7"/>
                    <a:pt x="147" y="7"/>
                  </a:cubicBezTo>
                  <a:lnTo>
                    <a:pt x="147" y="6"/>
                  </a:lnTo>
                  <a:close/>
                  <a:moveTo>
                    <a:pt x="18" y="95"/>
                  </a:moveTo>
                  <a:cubicBezTo>
                    <a:pt x="17" y="97"/>
                    <a:pt x="18" y="94"/>
                    <a:pt x="17" y="96"/>
                  </a:cubicBezTo>
                  <a:cubicBezTo>
                    <a:pt x="17" y="96"/>
                    <a:pt x="18" y="97"/>
                    <a:pt x="18" y="95"/>
                  </a:cubicBezTo>
                  <a:close/>
                  <a:moveTo>
                    <a:pt x="1" y="176"/>
                  </a:moveTo>
                  <a:cubicBezTo>
                    <a:pt x="1" y="177"/>
                    <a:pt x="1" y="177"/>
                    <a:pt x="1" y="177"/>
                  </a:cubicBezTo>
                  <a:cubicBezTo>
                    <a:pt x="3" y="176"/>
                    <a:pt x="3" y="176"/>
                    <a:pt x="3" y="176"/>
                  </a:cubicBezTo>
                  <a:lnTo>
                    <a:pt x="1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</p:grpSp>
      <p:sp>
        <p:nvSpPr>
          <p:cNvPr id="137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90728" y="4939793"/>
            <a:ext cx="2484276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en-US" sz="1400" noProof="1">
                <a:solidFill>
                  <a:srgbClr val="113388"/>
                </a:solidFill>
                <a:latin typeface="Arial"/>
              </a:rPr>
              <a:t> AA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ocjena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od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 </a:t>
            </a:r>
            <a:r>
              <a:rPr sz="1400" dirty="0">
                <a:solidFill>
                  <a:srgbClr val="113388"/>
                </a:solidFill>
                <a:latin typeface="Arial"/>
              </a:rPr>
              <a:t/>
            </a:r>
            <a:br>
              <a:rPr sz="1400" dirty="0">
                <a:solidFill>
                  <a:srgbClr val="113388"/>
                </a:solidFill>
                <a:latin typeface="Arial"/>
              </a:rPr>
            </a:br>
            <a:r>
              <a:rPr lang="en-US" sz="1400" noProof="1">
                <a:solidFill>
                  <a:srgbClr val="113388"/>
                </a:solidFill>
                <a:latin typeface="Arial"/>
              </a:rPr>
              <a:t>Standard &amp; Poor's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	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(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veljača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 2014)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i</a:t>
            </a:r>
            <a:r>
              <a:rPr sz="1400" dirty="0">
                <a:solidFill>
                  <a:srgbClr val="113388"/>
                </a:solidFill>
                <a:latin typeface="Arial"/>
              </a:rPr>
              <a:t/>
            </a:r>
            <a:br>
              <a:rPr sz="1400" dirty="0">
                <a:solidFill>
                  <a:srgbClr val="113388"/>
                </a:solidFill>
                <a:latin typeface="Arial"/>
              </a:rPr>
            </a:br>
            <a:r>
              <a:rPr lang="en-US" sz="1400" noProof="1">
                <a:solidFill>
                  <a:srgbClr val="113388"/>
                </a:solidFill>
                <a:latin typeface="Arial"/>
              </a:rPr>
              <a:t>Dagong Europe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	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(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siječanj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 2015)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138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198337" y="3289973"/>
            <a:ext cx="289435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de-AT" sz="1400" noProof="1">
                <a:solidFill>
                  <a:srgbClr val="113388"/>
                </a:solidFill>
                <a:latin typeface="Arial"/>
              </a:rPr>
              <a:t>20,000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zahtjeva za kreditnim odlukama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/>
            </a:r>
            <a:br>
              <a:rPr lang="de-AT" sz="1400" noProof="1">
                <a:solidFill>
                  <a:srgbClr val="113388"/>
                </a:solidFill>
                <a:latin typeface="Arial"/>
              </a:rPr>
            </a:br>
            <a:r>
              <a:rPr lang="hr-HR" sz="1400" noProof="1">
                <a:solidFill>
                  <a:srgbClr val="113388"/>
                </a:solidFill>
                <a:latin typeface="Arial"/>
              </a:rPr>
              <a:t>dnevno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/ 85% &lt; 48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sati</a:t>
            </a:r>
            <a:endParaRPr lang="de-AT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139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104339" y="1417412"/>
            <a:ext cx="247179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promet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: EUR 2.5 bn (2014)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140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08229" y="3136699"/>
            <a:ext cx="2471790" cy="86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baza podataka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preko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 40 mil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ijuna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poduzeća</a:t>
            </a:r>
            <a:endParaRPr lang="de-AT" sz="1400" noProof="1">
              <a:solidFill>
                <a:srgbClr val="113388"/>
              </a:solidFill>
              <a:latin typeface="Arial"/>
            </a:endParaRPr>
          </a:p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endParaRPr lang="en-GB" sz="1400" noProof="1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feld 3"/>
          <p:cNvSpPr txBox="1"/>
          <p:nvPr/>
        </p:nvSpPr>
        <p:spPr>
          <a:xfrm>
            <a:off x="245321" y="4033108"/>
            <a:ext cx="2850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de-AT" sz="1400" dirty="0">
                <a:solidFill>
                  <a:srgbClr val="113388"/>
                </a:solidFill>
                <a:latin typeface="Arial"/>
              </a:rPr>
              <a:t>Euler Hermes </a:t>
            </a:r>
            <a:r>
              <a:rPr lang="hr-HR" sz="1400" dirty="0">
                <a:solidFill>
                  <a:srgbClr val="113388"/>
                </a:solidFill>
                <a:latin typeface="Arial"/>
              </a:rPr>
              <a:t>je prisutan u preko </a:t>
            </a:r>
            <a:r>
              <a:rPr lang="de-AT" sz="1400" dirty="0">
                <a:solidFill>
                  <a:srgbClr val="113388"/>
                </a:solidFill>
                <a:latin typeface="Arial"/>
              </a:rPr>
              <a:t/>
            </a:r>
            <a:br>
              <a:rPr lang="de-AT" sz="1400" dirty="0">
                <a:solidFill>
                  <a:srgbClr val="113388"/>
                </a:solidFill>
                <a:latin typeface="Arial"/>
              </a:rPr>
            </a:br>
            <a:r>
              <a:rPr lang="de-AT" sz="1400" dirty="0">
                <a:solidFill>
                  <a:srgbClr val="113388"/>
                </a:solidFill>
                <a:latin typeface="Arial"/>
              </a:rPr>
              <a:t>50 </a:t>
            </a:r>
            <a:r>
              <a:rPr lang="hr-HR" sz="1400" dirty="0">
                <a:solidFill>
                  <a:srgbClr val="113388"/>
                </a:solidFill>
                <a:latin typeface="Arial"/>
              </a:rPr>
              <a:t>država</a:t>
            </a:r>
            <a:r>
              <a:rPr lang="de-AT" sz="1400" dirty="0">
                <a:solidFill>
                  <a:srgbClr val="113388"/>
                </a:solidFill>
                <a:latin typeface="Arial"/>
              </a:rPr>
              <a:t> </a:t>
            </a:r>
            <a:r>
              <a:rPr lang="hr-HR" sz="1400" dirty="0">
                <a:solidFill>
                  <a:srgbClr val="113388"/>
                </a:solidFill>
                <a:latin typeface="Arial"/>
              </a:rPr>
              <a:t>na</a:t>
            </a:r>
            <a:r>
              <a:rPr lang="de-AT" sz="1400" dirty="0">
                <a:solidFill>
                  <a:srgbClr val="113388"/>
                </a:solidFill>
                <a:latin typeface="Arial"/>
              </a:rPr>
              <a:t> 5 </a:t>
            </a:r>
            <a:r>
              <a:rPr lang="hr-HR" sz="1400" dirty="0">
                <a:solidFill>
                  <a:srgbClr val="113388"/>
                </a:solidFill>
                <a:latin typeface="Arial"/>
              </a:rPr>
              <a:t>kontinenata</a:t>
            </a:r>
            <a:endParaRPr lang="de-AT" sz="1400" dirty="0">
              <a:solidFill>
                <a:srgbClr val="113388"/>
              </a:solidFill>
              <a:latin typeface="Arial"/>
            </a:endParaRPr>
          </a:p>
        </p:txBody>
      </p:sp>
      <p:sp>
        <p:nvSpPr>
          <p:cNvPr id="142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087601" y="4506278"/>
            <a:ext cx="28943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više od 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6,000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zaposlenih</a:t>
            </a:r>
            <a:endParaRPr lang="de-AT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143" name="Rectangle 2"/>
          <p:cNvSpPr txBox="1">
            <a:spLocks noChangeArrowheads="1"/>
          </p:cNvSpPr>
          <p:nvPr/>
        </p:nvSpPr>
        <p:spPr bwMode="gray">
          <a:xfrm>
            <a:off x="1110885" y="230423"/>
            <a:ext cx="6229349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784225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marL="0" marR="0" lvl="0" indent="0" algn="l" defTabSz="784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de-DE" sz="2200" b="1" i="0" u="none" strike="noStrike" kern="0" cap="none" spc="0" normalizeH="0" baseline="0" noProof="0" smtClean="0">
                <a:ln>
                  <a:noFill/>
                </a:ln>
                <a:solidFill>
                  <a:srgbClr val="11338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                      </a:t>
            </a:r>
            <a:r>
              <a:rPr kumimoji="0" lang="en-US" altLang="de-DE" sz="2200" b="1" i="0" u="none" strike="noStrike" kern="0" cap="none" spc="0" normalizeH="0" baseline="0" noProof="0" smtClean="0">
                <a:ln>
                  <a:noFill/>
                </a:ln>
                <a:solidFill>
                  <a:srgbClr val="11338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Euler Hermes-Group</a:t>
            </a:r>
            <a:r>
              <a:rPr kumimoji="0" lang="hr-HR" altLang="de-DE" sz="2200" b="0" i="0" u="none" strike="noStrike" kern="0" cap="none" spc="0" normalizeH="0" baseline="0" noProof="0" smtClean="0">
                <a:ln>
                  <a:noFill/>
                </a:ln>
                <a:solidFill>
                  <a:srgbClr val="11338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			 </a:t>
            </a:r>
            <a:endParaRPr kumimoji="0" lang="en-GB" altLang="de-DE" sz="2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144" name="Gruppieren 82"/>
          <p:cNvGrpSpPr/>
          <p:nvPr/>
        </p:nvGrpSpPr>
        <p:grpSpPr bwMode="gray">
          <a:xfrm rot="1396986">
            <a:off x="3352549" y="1014332"/>
            <a:ext cx="954765" cy="753960"/>
            <a:chOff x="7266020" y="4446588"/>
            <a:chExt cx="1395414" cy="1202825"/>
          </a:xfrm>
          <a:solidFill>
            <a:srgbClr val="8F212A"/>
          </a:solidFill>
        </p:grpSpPr>
        <p:sp>
          <p:nvSpPr>
            <p:cNvPr id="145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solidFill>
              <a:srgbClr val="8F21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6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47" name="Gruppieren 102"/>
          <p:cNvGrpSpPr/>
          <p:nvPr/>
        </p:nvGrpSpPr>
        <p:grpSpPr bwMode="gray">
          <a:xfrm rot="1396986">
            <a:off x="3474683" y="2030460"/>
            <a:ext cx="954765" cy="753960"/>
            <a:chOff x="7266020" y="4446588"/>
            <a:chExt cx="1395414" cy="1202825"/>
          </a:xfrm>
          <a:solidFill>
            <a:srgbClr val="8F212A"/>
          </a:solidFill>
        </p:grpSpPr>
        <p:sp>
          <p:nvSpPr>
            <p:cNvPr id="148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solidFill>
              <a:srgbClr val="8F21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9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51" name="Gruppieren 105"/>
          <p:cNvGrpSpPr/>
          <p:nvPr/>
        </p:nvGrpSpPr>
        <p:grpSpPr bwMode="gray">
          <a:xfrm rot="1396986">
            <a:off x="3380735" y="2938996"/>
            <a:ext cx="954765" cy="753960"/>
            <a:chOff x="7266020" y="4446588"/>
            <a:chExt cx="1395414" cy="1202825"/>
          </a:xfrm>
          <a:solidFill>
            <a:srgbClr val="8F212A"/>
          </a:solidFill>
        </p:grpSpPr>
        <p:sp>
          <p:nvSpPr>
            <p:cNvPr id="152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53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</p:grpSp>
      <p:grpSp>
        <p:nvGrpSpPr>
          <p:cNvPr id="154" name="Gruppieren 108"/>
          <p:cNvGrpSpPr/>
          <p:nvPr/>
        </p:nvGrpSpPr>
        <p:grpSpPr bwMode="gray">
          <a:xfrm rot="1396986">
            <a:off x="3416952" y="3933042"/>
            <a:ext cx="954765" cy="753960"/>
            <a:chOff x="7266020" y="4446588"/>
            <a:chExt cx="1395414" cy="1202825"/>
          </a:xfrm>
          <a:solidFill>
            <a:srgbClr val="8F212A"/>
          </a:solidFill>
        </p:grpSpPr>
        <p:sp>
          <p:nvSpPr>
            <p:cNvPr id="155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56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</p:grpSp>
      <p:grpSp>
        <p:nvGrpSpPr>
          <p:cNvPr id="157" name="Gruppieren 111"/>
          <p:cNvGrpSpPr/>
          <p:nvPr/>
        </p:nvGrpSpPr>
        <p:grpSpPr bwMode="gray">
          <a:xfrm rot="1396986">
            <a:off x="3519880" y="4982157"/>
            <a:ext cx="954765" cy="753960"/>
            <a:chOff x="7266020" y="4446588"/>
            <a:chExt cx="1395414" cy="1202825"/>
          </a:xfrm>
          <a:solidFill>
            <a:srgbClr val="8F212A"/>
          </a:solidFill>
        </p:grpSpPr>
        <p:sp>
          <p:nvSpPr>
            <p:cNvPr id="158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grpFill/>
            <a:ln>
              <a:solidFill>
                <a:srgbClr val="8F212A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59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60" name="Gruppieren 117"/>
          <p:cNvGrpSpPr/>
          <p:nvPr/>
        </p:nvGrpSpPr>
        <p:grpSpPr bwMode="gray">
          <a:xfrm rot="20334053">
            <a:off x="4856641" y="2193416"/>
            <a:ext cx="953952" cy="737202"/>
            <a:chOff x="6000303" y="3963613"/>
            <a:chExt cx="1367906" cy="1195021"/>
          </a:xfrm>
          <a:solidFill>
            <a:srgbClr val="8F212A"/>
          </a:solidFill>
        </p:grpSpPr>
        <p:sp>
          <p:nvSpPr>
            <p:cNvPr id="161" name="Freeform 12"/>
            <p:cNvSpPr>
              <a:spLocks noEditPoints="1"/>
            </p:cNvSpPr>
            <p:nvPr/>
          </p:nvSpPr>
          <p:spPr bwMode="gray">
            <a:xfrm>
              <a:off x="6000303" y="3963613"/>
              <a:ext cx="1367906" cy="1195021"/>
            </a:xfrm>
            <a:custGeom>
              <a:avLst/>
              <a:gdLst>
                <a:gd name="T0" fmla="*/ 335 w 435"/>
                <a:gd name="T1" fmla="*/ 372 h 375"/>
                <a:gd name="T2" fmla="*/ 317 w 435"/>
                <a:gd name="T3" fmla="*/ 360 h 375"/>
                <a:gd name="T4" fmla="*/ 320 w 435"/>
                <a:gd name="T5" fmla="*/ 341 h 375"/>
                <a:gd name="T6" fmla="*/ 324 w 435"/>
                <a:gd name="T7" fmla="*/ 316 h 375"/>
                <a:gd name="T8" fmla="*/ 266 w 435"/>
                <a:gd name="T9" fmla="*/ 343 h 375"/>
                <a:gd name="T10" fmla="*/ 317 w 435"/>
                <a:gd name="T11" fmla="*/ 296 h 375"/>
                <a:gd name="T12" fmla="*/ 246 w 435"/>
                <a:gd name="T13" fmla="*/ 318 h 375"/>
                <a:gd name="T14" fmla="*/ 200 w 435"/>
                <a:gd name="T15" fmla="*/ 332 h 375"/>
                <a:gd name="T16" fmla="*/ 151 w 435"/>
                <a:gd name="T17" fmla="*/ 340 h 375"/>
                <a:gd name="T18" fmla="*/ 184 w 435"/>
                <a:gd name="T19" fmla="*/ 304 h 375"/>
                <a:gd name="T20" fmla="*/ 129 w 435"/>
                <a:gd name="T21" fmla="*/ 325 h 375"/>
                <a:gd name="T22" fmla="*/ 104 w 435"/>
                <a:gd name="T23" fmla="*/ 317 h 375"/>
                <a:gd name="T24" fmla="*/ 172 w 435"/>
                <a:gd name="T25" fmla="*/ 264 h 375"/>
                <a:gd name="T26" fmla="*/ 102 w 435"/>
                <a:gd name="T27" fmla="*/ 285 h 375"/>
                <a:gd name="T28" fmla="*/ 131 w 435"/>
                <a:gd name="T29" fmla="*/ 245 h 375"/>
                <a:gd name="T30" fmla="*/ 89 w 435"/>
                <a:gd name="T31" fmla="*/ 248 h 375"/>
                <a:gd name="T32" fmla="*/ 60 w 435"/>
                <a:gd name="T33" fmla="*/ 252 h 375"/>
                <a:gd name="T34" fmla="*/ 34 w 435"/>
                <a:gd name="T35" fmla="*/ 244 h 375"/>
                <a:gd name="T36" fmla="*/ 12 w 435"/>
                <a:gd name="T37" fmla="*/ 238 h 375"/>
                <a:gd name="T38" fmla="*/ 24 w 435"/>
                <a:gd name="T39" fmla="*/ 207 h 375"/>
                <a:gd name="T40" fmla="*/ 141 w 435"/>
                <a:gd name="T41" fmla="*/ 117 h 375"/>
                <a:gd name="T42" fmla="*/ 36 w 435"/>
                <a:gd name="T43" fmla="*/ 159 h 375"/>
                <a:gd name="T44" fmla="*/ 54 w 435"/>
                <a:gd name="T45" fmla="*/ 127 h 375"/>
                <a:gd name="T46" fmla="*/ 58 w 435"/>
                <a:gd name="T47" fmla="*/ 104 h 375"/>
                <a:gd name="T48" fmla="*/ 29 w 435"/>
                <a:gd name="T49" fmla="*/ 111 h 375"/>
                <a:gd name="T50" fmla="*/ 61 w 435"/>
                <a:gd name="T51" fmla="*/ 71 h 375"/>
                <a:gd name="T52" fmla="*/ 101 w 435"/>
                <a:gd name="T53" fmla="*/ 42 h 375"/>
                <a:gd name="T54" fmla="*/ 126 w 435"/>
                <a:gd name="T55" fmla="*/ 46 h 375"/>
                <a:gd name="T56" fmla="*/ 189 w 435"/>
                <a:gd name="T57" fmla="*/ 19 h 375"/>
                <a:gd name="T58" fmla="*/ 148 w 435"/>
                <a:gd name="T59" fmla="*/ 58 h 375"/>
                <a:gd name="T60" fmla="*/ 210 w 435"/>
                <a:gd name="T61" fmla="*/ 41 h 375"/>
                <a:gd name="T62" fmla="*/ 255 w 435"/>
                <a:gd name="T63" fmla="*/ 35 h 375"/>
                <a:gd name="T64" fmla="*/ 255 w 435"/>
                <a:gd name="T65" fmla="*/ 59 h 375"/>
                <a:gd name="T66" fmla="*/ 247 w 435"/>
                <a:gd name="T67" fmla="*/ 88 h 375"/>
                <a:gd name="T68" fmla="*/ 289 w 435"/>
                <a:gd name="T69" fmla="*/ 86 h 375"/>
                <a:gd name="T70" fmla="*/ 337 w 435"/>
                <a:gd name="T71" fmla="*/ 80 h 375"/>
                <a:gd name="T72" fmla="*/ 392 w 435"/>
                <a:gd name="T73" fmla="*/ 60 h 375"/>
                <a:gd name="T74" fmla="*/ 380 w 435"/>
                <a:gd name="T75" fmla="*/ 91 h 375"/>
                <a:gd name="T76" fmla="*/ 385 w 435"/>
                <a:gd name="T77" fmla="*/ 111 h 375"/>
                <a:gd name="T78" fmla="*/ 394 w 435"/>
                <a:gd name="T79" fmla="*/ 127 h 375"/>
                <a:gd name="T80" fmla="*/ 428 w 435"/>
                <a:gd name="T81" fmla="*/ 130 h 375"/>
                <a:gd name="T82" fmla="*/ 425 w 435"/>
                <a:gd name="T83" fmla="*/ 149 h 375"/>
                <a:gd name="T84" fmla="*/ 402 w 435"/>
                <a:gd name="T85" fmla="*/ 185 h 375"/>
                <a:gd name="T86" fmla="*/ 323 w 435"/>
                <a:gd name="T87" fmla="*/ 253 h 375"/>
                <a:gd name="T88" fmla="*/ 358 w 435"/>
                <a:gd name="T89" fmla="*/ 257 h 375"/>
                <a:gd name="T90" fmla="*/ 392 w 435"/>
                <a:gd name="T91" fmla="*/ 258 h 375"/>
                <a:gd name="T92" fmla="*/ 378 w 435"/>
                <a:gd name="T93" fmla="*/ 278 h 375"/>
                <a:gd name="T94" fmla="*/ 335 w 435"/>
                <a:gd name="T95" fmla="*/ 326 h 375"/>
                <a:gd name="T96" fmla="*/ 361 w 435"/>
                <a:gd name="T97" fmla="*/ 330 h 375"/>
                <a:gd name="T98" fmla="*/ 346 w 435"/>
                <a:gd name="T99" fmla="*/ 369 h 375"/>
                <a:gd name="T100" fmla="*/ 340 w 435"/>
                <a:gd name="T101" fmla="*/ 375 h 375"/>
                <a:gd name="T102" fmla="*/ 345 w 435"/>
                <a:gd name="T10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5" h="375">
                  <a:moveTo>
                    <a:pt x="340" y="375"/>
                  </a:moveTo>
                  <a:cubicBezTo>
                    <a:pt x="339" y="375"/>
                    <a:pt x="339" y="375"/>
                    <a:pt x="338" y="375"/>
                  </a:cubicBezTo>
                  <a:cubicBezTo>
                    <a:pt x="337" y="374"/>
                    <a:pt x="336" y="373"/>
                    <a:pt x="335" y="372"/>
                  </a:cubicBezTo>
                  <a:cubicBezTo>
                    <a:pt x="333" y="369"/>
                    <a:pt x="333" y="368"/>
                    <a:pt x="342" y="353"/>
                  </a:cubicBezTo>
                  <a:cubicBezTo>
                    <a:pt x="324" y="364"/>
                    <a:pt x="324" y="364"/>
                    <a:pt x="321" y="363"/>
                  </a:cubicBezTo>
                  <a:cubicBezTo>
                    <a:pt x="319" y="362"/>
                    <a:pt x="318" y="361"/>
                    <a:pt x="317" y="360"/>
                  </a:cubicBezTo>
                  <a:cubicBezTo>
                    <a:pt x="316" y="358"/>
                    <a:pt x="316" y="358"/>
                    <a:pt x="320" y="342"/>
                  </a:cubicBezTo>
                  <a:cubicBezTo>
                    <a:pt x="320" y="342"/>
                    <a:pt x="320" y="342"/>
                    <a:pt x="321" y="341"/>
                  </a:cubicBezTo>
                  <a:cubicBezTo>
                    <a:pt x="320" y="341"/>
                    <a:pt x="320" y="341"/>
                    <a:pt x="320" y="341"/>
                  </a:cubicBezTo>
                  <a:cubicBezTo>
                    <a:pt x="305" y="351"/>
                    <a:pt x="304" y="352"/>
                    <a:pt x="301" y="351"/>
                  </a:cubicBezTo>
                  <a:cubicBezTo>
                    <a:pt x="299" y="350"/>
                    <a:pt x="298" y="349"/>
                    <a:pt x="297" y="348"/>
                  </a:cubicBezTo>
                  <a:cubicBezTo>
                    <a:pt x="294" y="343"/>
                    <a:pt x="294" y="343"/>
                    <a:pt x="324" y="316"/>
                  </a:cubicBezTo>
                  <a:cubicBezTo>
                    <a:pt x="323" y="317"/>
                    <a:pt x="323" y="317"/>
                    <a:pt x="322" y="318"/>
                  </a:cubicBezTo>
                  <a:cubicBezTo>
                    <a:pt x="274" y="347"/>
                    <a:pt x="273" y="347"/>
                    <a:pt x="270" y="346"/>
                  </a:cubicBezTo>
                  <a:cubicBezTo>
                    <a:pt x="268" y="346"/>
                    <a:pt x="267" y="345"/>
                    <a:pt x="266" y="343"/>
                  </a:cubicBezTo>
                  <a:cubicBezTo>
                    <a:pt x="263" y="338"/>
                    <a:pt x="266" y="335"/>
                    <a:pt x="289" y="317"/>
                  </a:cubicBezTo>
                  <a:cubicBezTo>
                    <a:pt x="300" y="310"/>
                    <a:pt x="312" y="301"/>
                    <a:pt x="326" y="291"/>
                  </a:cubicBezTo>
                  <a:cubicBezTo>
                    <a:pt x="323" y="293"/>
                    <a:pt x="320" y="294"/>
                    <a:pt x="317" y="296"/>
                  </a:cubicBezTo>
                  <a:cubicBezTo>
                    <a:pt x="227" y="351"/>
                    <a:pt x="223" y="353"/>
                    <a:pt x="218" y="351"/>
                  </a:cubicBezTo>
                  <a:cubicBezTo>
                    <a:pt x="217" y="351"/>
                    <a:pt x="215" y="350"/>
                    <a:pt x="215" y="349"/>
                  </a:cubicBezTo>
                  <a:cubicBezTo>
                    <a:pt x="211" y="343"/>
                    <a:pt x="213" y="340"/>
                    <a:pt x="246" y="318"/>
                  </a:cubicBezTo>
                  <a:cubicBezTo>
                    <a:pt x="263" y="307"/>
                    <a:pt x="285" y="292"/>
                    <a:pt x="309" y="276"/>
                  </a:cubicBezTo>
                  <a:cubicBezTo>
                    <a:pt x="219" y="331"/>
                    <a:pt x="209" y="336"/>
                    <a:pt x="204" y="335"/>
                  </a:cubicBezTo>
                  <a:cubicBezTo>
                    <a:pt x="202" y="334"/>
                    <a:pt x="201" y="333"/>
                    <a:pt x="200" y="332"/>
                  </a:cubicBezTo>
                  <a:cubicBezTo>
                    <a:pt x="196" y="325"/>
                    <a:pt x="196" y="324"/>
                    <a:pt x="289" y="261"/>
                  </a:cubicBezTo>
                  <a:cubicBezTo>
                    <a:pt x="283" y="265"/>
                    <a:pt x="276" y="269"/>
                    <a:pt x="270" y="273"/>
                  </a:cubicBezTo>
                  <a:cubicBezTo>
                    <a:pt x="161" y="339"/>
                    <a:pt x="156" y="342"/>
                    <a:pt x="151" y="340"/>
                  </a:cubicBezTo>
                  <a:cubicBezTo>
                    <a:pt x="149" y="340"/>
                    <a:pt x="147" y="339"/>
                    <a:pt x="147" y="337"/>
                  </a:cubicBezTo>
                  <a:cubicBezTo>
                    <a:pt x="143" y="332"/>
                    <a:pt x="149" y="328"/>
                    <a:pt x="158" y="322"/>
                  </a:cubicBezTo>
                  <a:cubicBezTo>
                    <a:pt x="163" y="318"/>
                    <a:pt x="172" y="312"/>
                    <a:pt x="184" y="304"/>
                  </a:cubicBezTo>
                  <a:cubicBezTo>
                    <a:pt x="191" y="300"/>
                    <a:pt x="199" y="294"/>
                    <a:pt x="208" y="289"/>
                  </a:cubicBezTo>
                  <a:cubicBezTo>
                    <a:pt x="148" y="325"/>
                    <a:pt x="138" y="329"/>
                    <a:pt x="133" y="328"/>
                  </a:cubicBezTo>
                  <a:cubicBezTo>
                    <a:pt x="132" y="328"/>
                    <a:pt x="130" y="327"/>
                    <a:pt x="129" y="325"/>
                  </a:cubicBezTo>
                  <a:cubicBezTo>
                    <a:pt x="126" y="319"/>
                    <a:pt x="127" y="316"/>
                    <a:pt x="171" y="288"/>
                  </a:cubicBezTo>
                  <a:cubicBezTo>
                    <a:pt x="121" y="318"/>
                    <a:pt x="112" y="321"/>
                    <a:pt x="108" y="320"/>
                  </a:cubicBezTo>
                  <a:cubicBezTo>
                    <a:pt x="107" y="320"/>
                    <a:pt x="105" y="319"/>
                    <a:pt x="104" y="317"/>
                  </a:cubicBezTo>
                  <a:cubicBezTo>
                    <a:pt x="101" y="311"/>
                    <a:pt x="107" y="307"/>
                    <a:pt x="116" y="301"/>
                  </a:cubicBezTo>
                  <a:cubicBezTo>
                    <a:pt x="122" y="296"/>
                    <a:pt x="132" y="290"/>
                    <a:pt x="145" y="282"/>
                  </a:cubicBezTo>
                  <a:cubicBezTo>
                    <a:pt x="153" y="276"/>
                    <a:pt x="162" y="270"/>
                    <a:pt x="172" y="264"/>
                  </a:cubicBezTo>
                  <a:cubicBezTo>
                    <a:pt x="104" y="305"/>
                    <a:pt x="93" y="310"/>
                    <a:pt x="88" y="309"/>
                  </a:cubicBezTo>
                  <a:cubicBezTo>
                    <a:pt x="87" y="309"/>
                    <a:pt x="85" y="307"/>
                    <a:pt x="84" y="306"/>
                  </a:cubicBezTo>
                  <a:cubicBezTo>
                    <a:pt x="82" y="302"/>
                    <a:pt x="81" y="300"/>
                    <a:pt x="102" y="285"/>
                  </a:cubicBezTo>
                  <a:cubicBezTo>
                    <a:pt x="85" y="295"/>
                    <a:pt x="78" y="297"/>
                    <a:pt x="74" y="296"/>
                  </a:cubicBezTo>
                  <a:cubicBezTo>
                    <a:pt x="73" y="296"/>
                    <a:pt x="71" y="295"/>
                    <a:pt x="70" y="293"/>
                  </a:cubicBezTo>
                  <a:cubicBezTo>
                    <a:pt x="67" y="287"/>
                    <a:pt x="66" y="286"/>
                    <a:pt x="131" y="245"/>
                  </a:cubicBezTo>
                  <a:cubicBezTo>
                    <a:pt x="90" y="269"/>
                    <a:pt x="82" y="272"/>
                    <a:pt x="78" y="271"/>
                  </a:cubicBezTo>
                  <a:cubicBezTo>
                    <a:pt x="76" y="270"/>
                    <a:pt x="75" y="269"/>
                    <a:pt x="74" y="268"/>
                  </a:cubicBezTo>
                  <a:cubicBezTo>
                    <a:pt x="70" y="262"/>
                    <a:pt x="77" y="257"/>
                    <a:pt x="89" y="248"/>
                  </a:cubicBezTo>
                  <a:cubicBezTo>
                    <a:pt x="97" y="242"/>
                    <a:pt x="108" y="234"/>
                    <a:pt x="124" y="225"/>
                  </a:cubicBezTo>
                  <a:cubicBezTo>
                    <a:pt x="77" y="252"/>
                    <a:pt x="68" y="256"/>
                    <a:pt x="64" y="255"/>
                  </a:cubicBezTo>
                  <a:cubicBezTo>
                    <a:pt x="63" y="254"/>
                    <a:pt x="61" y="253"/>
                    <a:pt x="60" y="252"/>
                  </a:cubicBezTo>
                  <a:cubicBezTo>
                    <a:pt x="57" y="245"/>
                    <a:pt x="56" y="244"/>
                    <a:pt x="133" y="195"/>
                  </a:cubicBezTo>
                  <a:cubicBezTo>
                    <a:pt x="54" y="243"/>
                    <a:pt x="43" y="249"/>
                    <a:pt x="38" y="247"/>
                  </a:cubicBezTo>
                  <a:cubicBezTo>
                    <a:pt x="37" y="247"/>
                    <a:pt x="35" y="246"/>
                    <a:pt x="34" y="244"/>
                  </a:cubicBezTo>
                  <a:cubicBezTo>
                    <a:pt x="30" y="237"/>
                    <a:pt x="30" y="236"/>
                    <a:pt x="162" y="153"/>
                  </a:cubicBezTo>
                  <a:cubicBezTo>
                    <a:pt x="160" y="154"/>
                    <a:pt x="159" y="155"/>
                    <a:pt x="157" y="156"/>
                  </a:cubicBezTo>
                  <a:cubicBezTo>
                    <a:pt x="31" y="233"/>
                    <a:pt x="18" y="240"/>
                    <a:pt x="12" y="238"/>
                  </a:cubicBezTo>
                  <a:cubicBezTo>
                    <a:pt x="11" y="238"/>
                    <a:pt x="9" y="237"/>
                    <a:pt x="8" y="235"/>
                  </a:cubicBezTo>
                  <a:cubicBezTo>
                    <a:pt x="5" y="230"/>
                    <a:pt x="4" y="228"/>
                    <a:pt x="75" y="182"/>
                  </a:cubicBezTo>
                  <a:cubicBezTo>
                    <a:pt x="36" y="205"/>
                    <a:pt x="28" y="208"/>
                    <a:pt x="24" y="207"/>
                  </a:cubicBezTo>
                  <a:cubicBezTo>
                    <a:pt x="22" y="207"/>
                    <a:pt x="21" y="205"/>
                    <a:pt x="20" y="204"/>
                  </a:cubicBezTo>
                  <a:cubicBezTo>
                    <a:pt x="16" y="197"/>
                    <a:pt x="15" y="196"/>
                    <a:pt x="146" y="114"/>
                  </a:cubicBezTo>
                  <a:cubicBezTo>
                    <a:pt x="144" y="115"/>
                    <a:pt x="142" y="116"/>
                    <a:pt x="141" y="117"/>
                  </a:cubicBezTo>
                  <a:cubicBezTo>
                    <a:pt x="18" y="192"/>
                    <a:pt x="12" y="194"/>
                    <a:pt x="7" y="193"/>
                  </a:cubicBezTo>
                  <a:cubicBezTo>
                    <a:pt x="6" y="193"/>
                    <a:pt x="4" y="192"/>
                    <a:pt x="3" y="190"/>
                  </a:cubicBezTo>
                  <a:cubicBezTo>
                    <a:pt x="0" y="185"/>
                    <a:pt x="1" y="182"/>
                    <a:pt x="36" y="159"/>
                  </a:cubicBezTo>
                  <a:cubicBezTo>
                    <a:pt x="24" y="166"/>
                    <a:pt x="21" y="166"/>
                    <a:pt x="19" y="165"/>
                  </a:cubicBezTo>
                  <a:cubicBezTo>
                    <a:pt x="18" y="165"/>
                    <a:pt x="16" y="164"/>
                    <a:pt x="15" y="162"/>
                  </a:cubicBezTo>
                  <a:cubicBezTo>
                    <a:pt x="12" y="157"/>
                    <a:pt x="11" y="155"/>
                    <a:pt x="54" y="127"/>
                  </a:cubicBezTo>
                  <a:cubicBezTo>
                    <a:pt x="42" y="134"/>
                    <a:pt x="38" y="135"/>
                    <a:pt x="36" y="134"/>
                  </a:cubicBezTo>
                  <a:cubicBezTo>
                    <a:pt x="34" y="133"/>
                    <a:pt x="33" y="132"/>
                    <a:pt x="32" y="131"/>
                  </a:cubicBezTo>
                  <a:cubicBezTo>
                    <a:pt x="29" y="125"/>
                    <a:pt x="31" y="122"/>
                    <a:pt x="58" y="104"/>
                  </a:cubicBezTo>
                  <a:cubicBezTo>
                    <a:pt x="59" y="103"/>
                    <a:pt x="61" y="101"/>
                    <a:pt x="62" y="100"/>
                  </a:cubicBezTo>
                  <a:cubicBezTo>
                    <a:pt x="40" y="114"/>
                    <a:pt x="36" y="115"/>
                    <a:pt x="33" y="114"/>
                  </a:cubicBezTo>
                  <a:cubicBezTo>
                    <a:pt x="31" y="114"/>
                    <a:pt x="29" y="113"/>
                    <a:pt x="29" y="111"/>
                  </a:cubicBezTo>
                  <a:cubicBezTo>
                    <a:pt x="26" y="106"/>
                    <a:pt x="25" y="105"/>
                    <a:pt x="67" y="75"/>
                  </a:cubicBezTo>
                  <a:cubicBezTo>
                    <a:pt x="66" y="75"/>
                    <a:pt x="66" y="75"/>
                    <a:pt x="65" y="74"/>
                  </a:cubicBezTo>
                  <a:cubicBezTo>
                    <a:pt x="63" y="74"/>
                    <a:pt x="62" y="73"/>
                    <a:pt x="61" y="71"/>
                  </a:cubicBezTo>
                  <a:cubicBezTo>
                    <a:pt x="59" y="69"/>
                    <a:pt x="60" y="65"/>
                    <a:pt x="63" y="63"/>
                  </a:cubicBezTo>
                  <a:cubicBezTo>
                    <a:pt x="64" y="63"/>
                    <a:pt x="65" y="63"/>
                    <a:pt x="65" y="63"/>
                  </a:cubicBezTo>
                  <a:cubicBezTo>
                    <a:pt x="69" y="61"/>
                    <a:pt x="87" y="50"/>
                    <a:pt x="101" y="42"/>
                  </a:cubicBezTo>
                  <a:cubicBezTo>
                    <a:pt x="139" y="19"/>
                    <a:pt x="139" y="19"/>
                    <a:pt x="143" y="19"/>
                  </a:cubicBezTo>
                  <a:cubicBezTo>
                    <a:pt x="144" y="20"/>
                    <a:pt x="145" y="21"/>
                    <a:pt x="146" y="22"/>
                  </a:cubicBezTo>
                  <a:cubicBezTo>
                    <a:pt x="149" y="28"/>
                    <a:pt x="146" y="31"/>
                    <a:pt x="126" y="46"/>
                  </a:cubicBezTo>
                  <a:cubicBezTo>
                    <a:pt x="123" y="48"/>
                    <a:pt x="121" y="50"/>
                    <a:pt x="118" y="52"/>
                  </a:cubicBezTo>
                  <a:cubicBezTo>
                    <a:pt x="174" y="18"/>
                    <a:pt x="180" y="15"/>
                    <a:pt x="185" y="16"/>
                  </a:cubicBezTo>
                  <a:cubicBezTo>
                    <a:pt x="186" y="16"/>
                    <a:pt x="188" y="17"/>
                    <a:pt x="189" y="19"/>
                  </a:cubicBezTo>
                  <a:cubicBezTo>
                    <a:pt x="192" y="25"/>
                    <a:pt x="188" y="27"/>
                    <a:pt x="167" y="43"/>
                  </a:cubicBezTo>
                  <a:cubicBezTo>
                    <a:pt x="156" y="50"/>
                    <a:pt x="143" y="59"/>
                    <a:pt x="129" y="69"/>
                  </a:cubicBezTo>
                  <a:cubicBezTo>
                    <a:pt x="135" y="65"/>
                    <a:pt x="142" y="61"/>
                    <a:pt x="148" y="58"/>
                  </a:cubicBezTo>
                  <a:cubicBezTo>
                    <a:pt x="239" y="1"/>
                    <a:pt x="244" y="0"/>
                    <a:pt x="249" y="1"/>
                  </a:cubicBezTo>
                  <a:cubicBezTo>
                    <a:pt x="250" y="1"/>
                    <a:pt x="252" y="2"/>
                    <a:pt x="253" y="4"/>
                  </a:cubicBezTo>
                  <a:cubicBezTo>
                    <a:pt x="256" y="9"/>
                    <a:pt x="257" y="10"/>
                    <a:pt x="210" y="41"/>
                  </a:cubicBezTo>
                  <a:cubicBezTo>
                    <a:pt x="256" y="14"/>
                    <a:pt x="264" y="11"/>
                    <a:pt x="268" y="12"/>
                  </a:cubicBezTo>
                  <a:cubicBezTo>
                    <a:pt x="269" y="12"/>
                    <a:pt x="271" y="13"/>
                    <a:pt x="271" y="14"/>
                  </a:cubicBezTo>
                  <a:cubicBezTo>
                    <a:pt x="274" y="19"/>
                    <a:pt x="274" y="21"/>
                    <a:pt x="255" y="35"/>
                  </a:cubicBezTo>
                  <a:cubicBezTo>
                    <a:pt x="292" y="13"/>
                    <a:pt x="301" y="10"/>
                    <a:pt x="305" y="11"/>
                  </a:cubicBezTo>
                  <a:cubicBezTo>
                    <a:pt x="307" y="11"/>
                    <a:pt x="308" y="12"/>
                    <a:pt x="309" y="14"/>
                  </a:cubicBezTo>
                  <a:cubicBezTo>
                    <a:pt x="312" y="19"/>
                    <a:pt x="314" y="21"/>
                    <a:pt x="255" y="59"/>
                  </a:cubicBezTo>
                  <a:cubicBezTo>
                    <a:pt x="304" y="30"/>
                    <a:pt x="313" y="26"/>
                    <a:pt x="317" y="27"/>
                  </a:cubicBezTo>
                  <a:cubicBezTo>
                    <a:pt x="319" y="28"/>
                    <a:pt x="320" y="29"/>
                    <a:pt x="321" y="30"/>
                  </a:cubicBezTo>
                  <a:cubicBezTo>
                    <a:pt x="325" y="36"/>
                    <a:pt x="325" y="38"/>
                    <a:pt x="247" y="88"/>
                  </a:cubicBezTo>
                  <a:cubicBezTo>
                    <a:pt x="307" y="52"/>
                    <a:pt x="320" y="46"/>
                    <a:pt x="325" y="47"/>
                  </a:cubicBezTo>
                  <a:cubicBezTo>
                    <a:pt x="326" y="48"/>
                    <a:pt x="328" y="49"/>
                    <a:pt x="329" y="50"/>
                  </a:cubicBezTo>
                  <a:cubicBezTo>
                    <a:pt x="332" y="55"/>
                    <a:pt x="333" y="58"/>
                    <a:pt x="289" y="86"/>
                  </a:cubicBezTo>
                  <a:cubicBezTo>
                    <a:pt x="329" y="63"/>
                    <a:pt x="342" y="57"/>
                    <a:pt x="347" y="58"/>
                  </a:cubicBezTo>
                  <a:cubicBezTo>
                    <a:pt x="348" y="59"/>
                    <a:pt x="350" y="60"/>
                    <a:pt x="351" y="61"/>
                  </a:cubicBezTo>
                  <a:cubicBezTo>
                    <a:pt x="354" y="68"/>
                    <a:pt x="348" y="72"/>
                    <a:pt x="337" y="80"/>
                  </a:cubicBezTo>
                  <a:cubicBezTo>
                    <a:pt x="330" y="85"/>
                    <a:pt x="319" y="92"/>
                    <a:pt x="304" y="102"/>
                  </a:cubicBezTo>
                  <a:cubicBezTo>
                    <a:pt x="373" y="61"/>
                    <a:pt x="383" y="56"/>
                    <a:pt x="388" y="57"/>
                  </a:cubicBezTo>
                  <a:cubicBezTo>
                    <a:pt x="390" y="58"/>
                    <a:pt x="391" y="59"/>
                    <a:pt x="392" y="60"/>
                  </a:cubicBezTo>
                  <a:cubicBezTo>
                    <a:pt x="395" y="66"/>
                    <a:pt x="396" y="68"/>
                    <a:pt x="323" y="114"/>
                  </a:cubicBezTo>
                  <a:cubicBezTo>
                    <a:pt x="363" y="91"/>
                    <a:pt x="372" y="87"/>
                    <a:pt x="376" y="88"/>
                  </a:cubicBezTo>
                  <a:cubicBezTo>
                    <a:pt x="378" y="88"/>
                    <a:pt x="379" y="89"/>
                    <a:pt x="380" y="91"/>
                  </a:cubicBezTo>
                  <a:cubicBezTo>
                    <a:pt x="384" y="97"/>
                    <a:pt x="385" y="99"/>
                    <a:pt x="313" y="144"/>
                  </a:cubicBezTo>
                  <a:cubicBezTo>
                    <a:pt x="369" y="111"/>
                    <a:pt x="377" y="107"/>
                    <a:pt x="382" y="108"/>
                  </a:cubicBezTo>
                  <a:cubicBezTo>
                    <a:pt x="383" y="109"/>
                    <a:pt x="385" y="110"/>
                    <a:pt x="385" y="111"/>
                  </a:cubicBezTo>
                  <a:cubicBezTo>
                    <a:pt x="388" y="115"/>
                    <a:pt x="389" y="117"/>
                    <a:pt x="369" y="132"/>
                  </a:cubicBezTo>
                  <a:cubicBezTo>
                    <a:pt x="381" y="125"/>
                    <a:pt x="387" y="123"/>
                    <a:pt x="390" y="124"/>
                  </a:cubicBezTo>
                  <a:cubicBezTo>
                    <a:pt x="392" y="125"/>
                    <a:pt x="393" y="126"/>
                    <a:pt x="394" y="127"/>
                  </a:cubicBezTo>
                  <a:cubicBezTo>
                    <a:pt x="397" y="132"/>
                    <a:pt x="398" y="134"/>
                    <a:pt x="364" y="157"/>
                  </a:cubicBezTo>
                  <a:cubicBezTo>
                    <a:pt x="410" y="130"/>
                    <a:pt x="420" y="126"/>
                    <a:pt x="424" y="127"/>
                  </a:cubicBezTo>
                  <a:cubicBezTo>
                    <a:pt x="426" y="127"/>
                    <a:pt x="428" y="129"/>
                    <a:pt x="428" y="130"/>
                  </a:cubicBezTo>
                  <a:cubicBezTo>
                    <a:pt x="432" y="136"/>
                    <a:pt x="426" y="141"/>
                    <a:pt x="415" y="148"/>
                  </a:cubicBezTo>
                  <a:cubicBezTo>
                    <a:pt x="409" y="153"/>
                    <a:pt x="402" y="158"/>
                    <a:pt x="391" y="165"/>
                  </a:cubicBezTo>
                  <a:cubicBezTo>
                    <a:pt x="416" y="150"/>
                    <a:pt x="422" y="148"/>
                    <a:pt x="425" y="149"/>
                  </a:cubicBezTo>
                  <a:cubicBezTo>
                    <a:pt x="427" y="150"/>
                    <a:pt x="428" y="151"/>
                    <a:pt x="429" y="152"/>
                  </a:cubicBezTo>
                  <a:cubicBezTo>
                    <a:pt x="432" y="157"/>
                    <a:pt x="433" y="160"/>
                    <a:pt x="391" y="187"/>
                  </a:cubicBezTo>
                  <a:cubicBezTo>
                    <a:pt x="398" y="184"/>
                    <a:pt x="400" y="184"/>
                    <a:pt x="402" y="185"/>
                  </a:cubicBezTo>
                  <a:cubicBezTo>
                    <a:pt x="404" y="185"/>
                    <a:pt x="405" y="186"/>
                    <a:pt x="406" y="188"/>
                  </a:cubicBezTo>
                  <a:cubicBezTo>
                    <a:pt x="410" y="193"/>
                    <a:pt x="407" y="196"/>
                    <a:pt x="377" y="216"/>
                  </a:cubicBezTo>
                  <a:cubicBezTo>
                    <a:pt x="362" y="227"/>
                    <a:pt x="343" y="240"/>
                    <a:pt x="323" y="253"/>
                  </a:cubicBezTo>
                  <a:cubicBezTo>
                    <a:pt x="411" y="199"/>
                    <a:pt x="421" y="194"/>
                    <a:pt x="427" y="195"/>
                  </a:cubicBezTo>
                  <a:cubicBezTo>
                    <a:pt x="428" y="196"/>
                    <a:pt x="430" y="197"/>
                    <a:pt x="431" y="198"/>
                  </a:cubicBezTo>
                  <a:cubicBezTo>
                    <a:pt x="435" y="205"/>
                    <a:pt x="435" y="206"/>
                    <a:pt x="358" y="257"/>
                  </a:cubicBezTo>
                  <a:cubicBezTo>
                    <a:pt x="403" y="231"/>
                    <a:pt x="406" y="230"/>
                    <a:pt x="410" y="231"/>
                  </a:cubicBezTo>
                  <a:cubicBezTo>
                    <a:pt x="411" y="231"/>
                    <a:pt x="413" y="232"/>
                    <a:pt x="414" y="234"/>
                  </a:cubicBezTo>
                  <a:cubicBezTo>
                    <a:pt x="417" y="239"/>
                    <a:pt x="413" y="242"/>
                    <a:pt x="392" y="258"/>
                  </a:cubicBezTo>
                  <a:cubicBezTo>
                    <a:pt x="383" y="265"/>
                    <a:pt x="371" y="273"/>
                    <a:pt x="359" y="282"/>
                  </a:cubicBezTo>
                  <a:cubicBezTo>
                    <a:pt x="372" y="275"/>
                    <a:pt x="373" y="275"/>
                    <a:pt x="375" y="276"/>
                  </a:cubicBezTo>
                  <a:cubicBezTo>
                    <a:pt x="376" y="276"/>
                    <a:pt x="378" y="277"/>
                    <a:pt x="378" y="278"/>
                  </a:cubicBezTo>
                  <a:cubicBezTo>
                    <a:pt x="381" y="284"/>
                    <a:pt x="381" y="284"/>
                    <a:pt x="344" y="315"/>
                  </a:cubicBezTo>
                  <a:cubicBezTo>
                    <a:pt x="341" y="318"/>
                    <a:pt x="337" y="321"/>
                    <a:pt x="334" y="324"/>
                  </a:cubicBezTo>
                  <a:cubicBezTo>
                    <a:pt x="334" y="325"/>
                    <a:pt x="335" y="325"/>
                    <a:pt x="335" y="326"/>
                  </a:cubicBezTo>
                  <a:cubicBezTo>
                    <a:pt x="337" y="328"/>
                    <a:pt x="337" y="328"/>
                    <a:pt x="332" y="345"/>
                  </a:cubicBezTo>
                  <a:cubicBezTo>
                    <a:pt x="334" y="343"/>
                    <a:pt x="337" y="342"/>
                    <a:pt x="339" y="340"/>
                  </a:cubicBezTo>
                  <a:cubicBezTo>
                    <a:pt x="358" y="329"/>
                    <a:pt x="358" y="329"/>
                    <a:pt x="361" y="330"/>
                  </a:cubicBezTo>
                  <a:cubicBezTo>
                    <a:pt x="362" y="330"/>
                    <a:pt x="364" y="331"/>
                    <a:pt x="364" y="333"/>
                  </a:cubicBezTo>
                  <a:cubicBezTo>
                    <a:pt x="366" y="336"/>
                    <a:pt x="366" y="336"/>
                    <a:pt x="355" y="355"/>
                  </a:cubicBezTo>
                  <a:cubicBezTo>
                    <a:pt x="352" y="359"/>
                    <a:pt x="348" y="366"/>
                    <a:pt x="346" y="369"/>
                  </a:cubicBezTo>
                  <a:cubicBezTo>
                    <a:pt x="347" y="372"/>
                    <a:pt x="347" y="372"/>
                    <a:pt x="347" y="372"/>
                  </a:cubicBezTo>
                  <a:cubicBezTo>
                    <a:pt x="347" y="372"/>
                    <a:pt x="346" y="372"/>
                    <a:pt x="345" y="373"/>
                  </a:cubicBezTo>
                  <a:cubicBezTo>
                    <a:pt x="343" y="374"/>
                    <a:pt x="342" y="375"/>
                    <a:pt x="340" y="375"/>
                  </a:cubicBezTo>
                  <a:close/>
                  <a:moveTo>
                    <a:pt x="345" y="366"/>
                  </a:moveTo>
                  <a:cubicBezTo>
                    <a:pt x="346" y="369"/>
                    <a:pt x="346" y="369"/>
                    <a:pt x="346" y="369"/>
                  </a:cubicBezTo>
                  <a:cubicBezTo>
                    <a:pt x="346" y="368"/>
                    <a:pt x="346" y="367"/>
                    <a:pt x="345" y="366"/>
                  </a:cubicBezTo>
                  <a:cubicBezTo>
                    <a:pt x="342" y="367"/>
                    <a:pt x="342" y="367"/>
                    <a:pt x="342" y="367"/>
                  </a:cubicBezTo>
                  <a:cubicBezTo>
                    <a:pt x="345" y="366"/>
                    <a:pt x="345" y="366"/>
                    <a:pt x="345" y="3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62" name="Freeform 31"/>
            <p:cNvSpPr>
              <a:spLocks noEditPoints="1"/>
            </p:cNvSpPr>
            <p:nvPr/>
          </p:nvSpPr>
          <p:spPr bwMode="gray">
            <a:xfrm>
              <a:off x="6037594" y="3975100"/>
              <a:ext cx="1300163" cy="1119188"/>
            </a:xfrm>
            <a:custGeom>
              <a:avLst/>
              <a:gdLst>
                <a:gd name="T0" fmla="*/ 359 w 409"/>
                <a:gd name="T1" fmla="*/ 273 h 352"/>
                <a:gd name="T2" fmla="*/ 326 w 409"/>
                <a:gd name="T3" fmla="*/ 296 h 352"/>
                <a:gd name="T4" fmla="*/ 399 w 409"/>
                <a:gd name="T5" fmla="*/ 215 h 352"/>
                <a:gd name="T6" fmla="*/ 408 w 409"/>
                <a:gd name="T7" fmla="*/ 178 h 352"/>
                <a:gd name="T8" fmla="*/ 402 w 409"/>
                <a:gd name="T9" fmla="*/ 199 h 352"/>
                <a:gd name="T10" fmla="*/ 398 w 409"/>
                <a:gd name="T11" fmla="*/ 217 h 352"/>
                <a:gd name="T12" fmla="*/ 391 w 409"/>
                <a:gd name="T13" fmla="*/ 231 h 352"/>
                <a:gd name="T14" fmla="*/ 387 w 409"/>
                <a:gd name="T15" fmla="*/ 240 h 352"/>
                <a:gd name="T16" fmla="*/ 383 w 409"/>
                <a:gd name="T17" fmla="*/ 240 h 352"/>
                <a:gd name="T18" fmla="*/ 359 w 409"/>
                <a:gd name="T19" fmla="*/ 273 h 352"/>
                <a:gd name="T20" fmla="*/ 327 w 409"/>
                <a:gd name="T21" fmla="*/ 306 h 352"/>
                <a:gd name="T22" fmla="*/ 326 w 409"/>
                <a:gd name="T23" fmla="*/ 328 h 352"/>
                <a:gd name="T24" fmla="*/ 323 w 409"/>
                <a:gd name="T25" fmla="*/ 321 h 352"/>
                <a:gd name="T26" fmla="*/ 324 w 409"/>
                <a:gd name="T27" fmla="*/ 298 h 352"/>
                <a:gd name="T28" fmla="*/ 357 w 409"/>
                <a:gd name="T29" fmla="*/ 262 h 352"/>
                <a:gd name="T30" fmla="*/ 392 w 409"/>
                <a:gd name="T31" fmla="*/ 191 h 352"/>
                <a:gd name="T32" fmla="*/ 350 w 409"/>
                <a:gd name="T33" fmla="*/ 72 h 352"/>
                <a:gd name="T34" fmla="*/ 310 w 409"/>
                <a:gd name="T35" fmla="*/ 42 h 352"/>
                <a:gd name="T36" fmla="*/ 178 w 409"/>
                <a:gd name="T37" fmla="*/ 15 h 352"/>
                <a:gd name="T38" fmla="*/ 115 w 409"/>
                <a:gd name="T39" fmla="*/ 29 h 352"/>
                <a:gd name="T40" fmla="*/ 47 w 409"/>
                <a:gd name="T41" fmla="*/ 74 h 352"/>
                <a:gd name="T42" fmla="*/ 81 w 409"/>
                <a:gd name="T43" fmla="*/ 287 h 352"/>
                <a:gd name="T44" fmla="*/ 242 w 409"/>
                <a:gd name="T45" fmla="*/ 318 h 352"/>
                <a:gd name="T46" fmla="*/ 261 w 409"/>
                <a:gd name="T47" fmla="*/ 317 h 352"/>
                <a:gd name="T48" fmla="*/ 299 w 409"/>
                <a:gd name="T49" fmla="*/ 347 h 352"/>
                <a:gd name="T50" fmla="*/ 180 w 409"/>
                <a:gd name="T51" fmla="*/ 329 h 352"/>
                <a:gd name="T52" fmla="*/ 105 w 409"/>
                <a:gd name="T53" fmla="*/ 312 h 352"/>
                <a:gd name="T54" fmla="*/ 75 w 409"/>
                <a:gd name="T55" fmla="*/ 296 h 352"/>
                <a:gd name="T56" fmla="*/ 23 w 409"/>
                <a:gd name="T57" fmla="*/ 240 h 352"/>
                <a:gd name="T58" fmla="*/ 9 w 409"/>
                <a:gd name="T59" fmla="*/ 211 h 352"/>
                <a:gd name="T60" fmla="*/ 1 w 409"/>
                <a:gd name="T61" fmla="*/ 155 h 352"/>
                <a:gd name="T62" fmla="*/ 6 w 409"/>
                <a:gd name="T63" fmla="*/ 127 h 352"/>
                <a:gd name="T64" fmla="*/ 15 w 409"/>
                <a:gd name="T65" fmla="*/ 104 h 352"/>
                <a:gd name="T66" fmla="*/ 35 w 409"/>
                <a:gd name="T67" fmla="*/ 72 h 352"/>
                <a:gd name="T68" fmla="*/ 64 w 409"/>
                <a:gd name="T69" fmla="*/ 45 h 352"/>
                <a:gd name="T70" fmla="*/ 66 w 409"/>
                <a:gd name="T71" fmla="*/ 43 h 352"/>
                <a:gd name="T72" fmla="*/ 86 w 409"/>
                <a:gd name="T73" fmla="*/ 33 h 352"/>
                <a:gd name="T74" fmla="*/ 120 w 409"/>
                <a:gd name="T75" fmla="*/ 15 h 352"/>
                <a:gd name="T76" fmla="*/ 155 w 409"/>
                <a:gd name="T77" fmla="*/ 5 h 352"/>
                <a:gd name="T78" fmla="*/ 200 w 409"/>
                <a:gd name="T79" fmla="*/ 0 h 352"/>
                <a:gd name="T80" fmla="*/ 220 w 409"/>
                <a:gd name="T81" fmla="*/ 3 h 352"/>
                <a:gd name="T82" fmla="*/ 232 w 409"/>
                <a:gd name="T83" fmla="*/ 3 h 352"/>
                <a:gd name="T84" fmla="*/ 249 w 409"/>
                <a:gd name="T85" fmla="*/ 5 h 352"/>
                <a:gd name="T86" fmla="*/ 276 w 409"/>
                <a:gd name="T87" fmla="*/ 12 h 352"/>
                <a:gd name="T88" fmla="*/ 332 w 409"/>
                <a:gd name="T89" fmla="*/ 39 h 352"/>
                <a:gd name="T90" fmla="*/ 352 w 409"/>
                <a:gd name="T91" fmla="*/ 54 h 352"/>
                <a:gd name="T92" fmla="*/ 384 w 409"/>
                <a:gd name="T93" fmla="*/ 96 h 352"/>
                <a:gd name="T94" fmla="*/ 388 w 409"/>
                <a:gd name="T95" fmla="*/ 110 h 352"/>
                <a:gd name="T96" fmla="*/ 398 w 409"/>
                <a:gd name="T97" fmla="*/ 126 h 352"/>
                <a:gd name="T98" fmla="*/ 405 w 409"/>
                <a:gd name="T99" fmla="*/ 146 h 352"/>
                <a:gd name="T100" fmla="*/ 408 w 409"/>
                <a:gd name="T101" fmla="*/ 166 h 352"/>
                <a:gd name="T102" fmla="*/ 62 w 409"/>
                <a:gd name="T103" fmla="*/ 47 h 352"/>
                <a:gd name="T104" fmla="*/ 66 w 409"/>
                <a:gd name="T105" fmla="*/ 43 h 352"/>
                <a:gd name="T106" fmla="*/ 317 w 409"/>
                <a:gd name="T107" fmla="*/ 46 h 352"/>
                <a:gd name="T108" fmla="*/ 139 w 409"/>
                <a:gd name="T109" fmla="*/ 22 h 352"/>
                <a:gd name="T110" fmla="*/ 356 w 409"/>
                <a:gd name="T111" fmla="*/ 276 h 352"/>
                <a:gd name="T112" fmla="*/ 384 w 409"/>
                <a:gd name="T113" fmla="*/ 244 h 352"/>
                <a:gd name="T114" fmla="*/ 403 w 409"/>
                <a:gd name="T115" fmla="*/ 204 h 352"/>
                <a:gd name="T116" fmla="*/ 145 w 409"/>
                <a:gd name="T117" fmla="*/ 7 h 352"/>
                <a:gd name="T118" fmla="*/ 1 w 409"/>
                <a:gd name="T119" fmla="*/ 17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9" h="352">
                  <a:moveTo>
                    <a:pt x="323" y="347"/>
                  </a:moveTo>
                  <a:cubicBezTo>
                    <a:pt x="323" y="346"/>
                    <a:pt x="322" y="346"/>
                    <a:pt x="323" y="344"/>
                  </a:cubicBezTo>
                  <a:cubicBezTo>
                    <a:pt x="323" y="348"/>
                    <a:pt x="324" y="342"/>
                    <a:pt x="323" y="347"/>
                  </a:cubicBezTo>
                  <a:close/>
                  <a:moveTo>
                    <a:pt x="359" y="275"/>
                  </a:moveTo>
                  <a:cubicBezTo>
                    <a:pt x="361" y="274"/>
                    <a:pt x="362" y="274"/>
                    <a:pt x="363" y="272"/>
                  </a:cubicBezTo>
                  <a:cubicBezTo>
                    <a:pt x="364" y="272"/>
                    <a:pt x="363" y="274"/>
                    <a:pt x="364" y="272"/>
                  </a:cubicBezTo>
                  <a:cubicBezTo>
                    <a:pt x="365" y="270"/>
                    <a:pt x="362" y="271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ubicBezTo>
                    <a:pt x="360" y="274"/>
                    <a:pt x="360" y="274"/>
                    <a:pt x="359" y="275"/>
                  </a:cubicBezTo>
                  <a:close/>
                  <a:moveTo>
                    <a:pt x="359" y="273"/>
                  </a:moveTo>
                  <a:cubicBezTo>
                    <a:pt x="359" y="273"/>
                    <a:pt x="359" y="273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lose/>
                  <a:moveTo>
                    <a:pt x="326" y="296"/>
                  </a:move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7"/>
                  </a:cubicBezTo>
                  <a:cubicBezTo>
                    <a:pt x="326" y="297"/>
                    <a:pt x="326" y="297"/>
                    <a:pt x="326" y="296"/>
                  </a:cubicBezTo>
                  <a:close/>
                  <a:moveTo>
                    <a:pt x="325" y="334"/>
                  </a:moveTo>
                  <a:cubicBezTo>
                    <a:pt x="325" y="335"/>
                    <a:pt x="326" y="335"/>
                    <a:pt x="326" y="335"/>
                  </a:cubicBezTo>
                  <a:lnTo>
                    <a:pt x="325" y="334"/>
                  </a:lnTo>
                  <a:close/>
                  <a:moveTo>
                    <a:pt x="398" y="217"/>
                  </a:moveTo>
                  <a:cubicBezTo>
                    <a:pt x="398" y="217"/>
                    <a:pt x="398" y="216"/>
                    <a:pt x="399" y="215"/>
                  </a:cubicBezTo>
                  <a:cubicBezTo>
                    <a:pt x="398" y="216"/>
                    <a:pt x="398" y="216"/>
                    <a:pt x="398" y="217"/>
                  </a:cubicBezTo>
                  <a:close/>
                  <a:moveTo>
                    <a:pt x="358" y="277"/>
                  </a:moveTo>
                  <a:cubicBezTo>
                    <a:pt x="359" y="276"/>
                    <a:pt x="359" y="275"/>
                    <a:pt x="359" y="275"/>
                  </a:cubicBezTo>
                  <a:cubicBezTo>
                    <a:pt x="359" y="275"/>
                    <a:pt x="359" y="276"/>
                    <a:pt x="358" y="277"/>
                  </a:cubicBezTo>
                  <a:close/>
                  <a:moveTo>
                    <a:pt x="406" y="170"/>
                  </a:moveTo>
                  <a:cubicBezTo>
                    <a:pt x="406" y="171"/>
                    <a:pt x="405" y="172"/>
                    <a:pt x="405" y="174"/>
                  </a:cubicBezTo>
                  <a:cubicBezTo>
                    <a:pt x="406" y="175"/>
                    <a:pt x="407" y="177"/>
                    <a:pt x="408" y="178"/>
                  </a:cubicBezTo>
                  <a:cubicBezTo>
                    <a:pt x="408" y="180"/>
                    <a:pt x="406" y="179"/>
                    <a:pt x="407" y="182"/>
                  </a:cubicBezTo>
                  <a:cubicBezTo>
                    <a:pt x="406" y="178"/>
                    <a:pt x="406" y="178"/>
                    <a:pt x="406" y="178"/>
                  </a:cubicBezTo>
                  <a:cubicBezTo>
                    <a:pt x="406" y="178"/>
                    <a:pt x="404" y="180"/>
                    <a:pt x="404" y="184"/>
                  </a:cubicBezTo>
                  <a:cubicBezTo>
                    <a:pt x="404" y="186"/>
                    <a:pt x="406" y="189"/>
                    <a:pt x="406" y="186"/>
                  </a:cubicBezTo>
                  <a:cubicBezTo>
                    <a:pt x="406" y="188"/>
                    <a:pt x="405" y="190"/>
                    <a:pt x="405" y="189"/>
                  </a:cubicBezTo>
                  <a:cubicBezTo>
                    <a:pt x="404" y="192"/>
                    <a:pt x="406" y="188"/>
                    <a:pt x="406" y="192"/>
                  </a:cubicBezTo>
                  <a:cubicBezTo>
                    <a:pt x="405" y="193"/>
                    <a:pt x="403" y="197"/>
                    <a:pt x="402" y="199"/>
                  </a:cubicBezTo>
                  <a:cubicBezTo>
                    <a:pt x="401" y="195"/>
                    <a:pt x="401" y="195"/>
                    <a:pt x="401" y="195"/>
                  </a:cubicBezTo>
                  <a:cubicBezTo>
                    <a:pt x="400" y="198"/>
                    <a:pt x="400" y="198"/>
                    <a:pt x="400" y="198"/>
                  </a:cubicBezTo>
                  <a:cubicBezTo>
                    <a:pt x="399" y="195"/>
                    <a:pt x="399" y="199"/>
                    <a:pt x="398" y="197"/>
                  </a:cubicBezTo>
                  <a:cubicBezTo>
                    <a:pt x="397" y="198"/>
                    <a:pt x="397" y="200"/>
                    <a:pt x="397" y="202"/>
                  </a:cubicBezTo>
                  <a:cubicBezTo>
                    <a:pt x="401" y="198"/>
                    <a:pt x="399" y="208"/>
                    <a:pt x="402" y="207"/>
                  </a:cubicBezTo>
                  <a:cubicBezTo>
                    <a:pt x="400" y="213"/>
                    <a:pt x="395" y="209"/>
                    <a:pt x="397" y="216"/>
                  </a:cubicBezTo>
                  <a:cubicBezTo>
                    <a:pt x="397" y="216"/>
                    <a:pt x="398" y="218"/>
                    <a:pt x="398" y="217"/>
                  </a:cubicBezTo>
                  <a:cubicBezTo>
                    <a:pt x="398" y="219"/>
                    <a:pt x="400" y="219"/>
                    <a:pt x="397" y="223"/>
                  </a:cubicBezTo>
                  <a:cubicBezTo>
                    <a:pt x="398" y="219"/>
                    <a:pt x="394" y="225"/>
                    <a:pt x="395" y="220"/>
                  </a:cubicBezTo>
                  <a:cubicBezTo>
                    <a:pt x="395" y="221"/>
                    <a:pt x="396" y="218"/>
                    <a:pt x="396" y="217"/>
                  </a:cubicBezTo>
                  <a:cubicBezTo>
                    <a:pt x="395" y="218"/>
                    <a:pt x="394" y="216"/>
                    <a:pt x="393" y="220"/>
                  </a:cubicBezTo>
                  <a:cubicBezTo>
                    <a:pt x="392" y="222"/>
                    <a:pt x="391" y="225"/>
                    <a:pt x="392" y="225"/>
                  </a:cubicBezTo>
                  <a:cubicBezTo>
                    <a:pt x="393" y="225"/>
                    <a:pt x="393" y="221"/>
                    <a:pt x="394" y="223"/>
                  </a:cubicBezTo>
                  <a:cubicBezTo>
                    <a:pt x="392" y="228"/>
                    <a:pt x="390" y="228"/>
                    <a:pt x="391" y="231"/>
                  </a:cubicBezTo>
                  <a:cubicBezTo>
                    <a:pt x="393" y="228"/>
                    <a:pt x="394" y="228"/>
                    <a:pt x="395" y="228"/>
                  </a:cubicBezTo>
                  <a:cubicBezTo>
                    <a:pt x="394" y="232"/>
                    <a:pt x="394" y="232"/>
                    <a:pt x="394" y="232"/>
                  </a:cubicBezTo>
                  <a:cubicBezTo>
                    <a:pt x="393" y="231"/>
                    <a:pt x="393" y="231"/>
                    <a:pt x="393" y="231"/>
                  </a:cubicBezTo>
                  <a:cubicBezTo>
                    <a:pt x="390" y="236"/>
                    <a:pt x="394" y="233"/>
                    <a:pt x="391" y="238"/>
                  </a:cubicBezTo>
                  <a:cubicBezTo>
                    <a:pt x="388" y="239"/>
                    <a:pt x="388" y="239"/>
                    <a:pt x="388" y="239"/>
                  </a:cubicBezTo>
                  <a:cubicBezTo>
                    <a:pt x="388" y="238"/>
                    <a:pt x="393" y="232"/>
                    <a:pt x="390" y="232"/>
                  </a:cubicBezTo>
                  <a:cubicBezTo>
                    <a:pt x="389" y="236"/>
                    <a:pt x="389" y="237"/>
                    <a:pt x="387" y="240"/>
                  </a:cubicBezTo>
                  <a:cubicBezTo>
                    <a:pt x="388" y="237"/>
                    <a:pt x="388" y="237"/>
                    <a:pt x="388" y="237"/>
                  </a:cubicBezTo>
                  <a:cubicBezTo>
                    <a:pt x="387" y="238"/>
                    <a:pt x="384" y="238"/>
                    <a:pt x="383" y="243"/>
                  </a:cubicBezTo>
                  <a:cubicBezTo>
                    <a:pt x="382" y="246"/>
                    <a:pt x="383" y="244"/>
                    <a:pt x="384" y="245"/>
                  </a:cubicBezTo>
                  <a:cubicBezTo>
                    <a:pt x="381" y="250"/>
                    <a:pt x="381" y="252"/>
                    <a:pt x="378" y="255"/>
                  </a:cubicBezTo>
                  <a:cubicBezTo>
                    <a:pt x="378" y="253"/>
                    <a:pt x="374" y="260"/>
                    <a:pt x="376" y="256"/>
                  </a:cubicBezTo>
                  <a:cubicBezTo>
                    <a:pt x="377" y="255"/>
                    <a:pt x="382" y="248"/>
                    <a:pt x="382" y="245"/>
                  </a:cubicBezTo>
                  <a:cubicBezTo>
                    <a:pt x="379" y="246"/>
                    <a:pt x="384" y="242"/>
                    <a:pt x="383" y="240"/>
                  </a:cubicBezTo>
                  <a:cubicBezTo>
                    <a:pt x="381" y="244"/>
                    <a:pt x="379" y="242"/>
                    <a:pt x="378" y="242"/>
                  </a:cubicBezTo>
                  <a:cubicBezTo>
                    <a:pt x="377" y="243"/>
                    <a:pt x="377" y="245"/>
                    <a:pt x="377" y="245"/>
                  </a:cubicBezTo>
                  <a:cubicBezTo>
                    <a:pt x="378" y="246"/>
                    <a:pt x="378" y="245"/>
                    <a:pt x="380" y="246"/>
                  </a:cubicBezTo>
                  <a:cubicBezTo>
                    <a:pt x="377" y="250"/>
                    <a:pt x="374" y="254"/>
                    <a:pt x="373" y="257"/>
                  </a:cubicBezTo>
                  <a:cubicBezTo>
                    <a:pt x="372" y="258"/>
                    <a:pt x="371" y="257"/>
                    <a:pt x="372" y="255"/>
                  </a:cubicBezTo>
                  <a:cubicBezTo>
                    <a:pt x="369" y="260"/>
                    <a:pt x="365" y="265"/>
                    <a:pt x="361" y="269"/>
                  </a:cubicBezTo>
                  <a:cubicBezTo>
                    <a:pt x="364" y="268"/>
                    <a:pt x="359" y="272"/>
                    <a:pt x="359" y="273"/>
                  </a:cubicBezTo>
                  <a:cubicBezTo>
                    <a:pt x="358" y="273"/>
                    <a:pt x="357" y="273"/>
                    <a:pt x="357" y="272"/>
                  </a:cubicBezTo>
                  <a:cubicBezTo>
                    <a:pt x="355" y="276"/>
                    <a:pt x="356" y="271"/>
                    <a:pt x="354" y="274"/>
                  </a:cubicBezTo>
                  <a:cubicBezTo>
                    <a:pt x="351" y="277"/>
                    <a:pt x="348" y="281"/>
                    <a:pt x="345" y="284"/>
                  </a:cubicBezTo>
                  <a:cubicBezTo>
                    <a:pt x="340" y="287"/>
                    <a:pt x="334" y="293"/>
                    <a:pt x="330" y="296"/>
                  </a:cubicBezTo>
                  <a:cubicBezTo>
                    <a:pt x="327" y="297"/>
                    <a:pt x="328" y="294"/>
                    <a:pt x="326" y="296"/>
                  </a:cubicBezTo>
                  <a:cubicBezTo>
                    <a:pt x="324" y="297"/>
                    <a:pt x="325" y="297"/>
                    <a:pt x="326" y="297"/>
                  </a:cubicBezTo>
                  <a:cubicBezTo>
                    <a:pt x="326" y="299"/>
                    <a:pt x="325" y="305"/>
                    <a:pt x="327" y="306"/>
                  </a:cubicBezTo>
                  <a:cubicBezTo>
                    <a:pt x="326" y="305"/>
                    <a:pt x="326" y="305"/>
                    <a:pt x="326" y="305"/>
                  </a:cubicBezTo>
                  <a:cubicBezTo>
                    <a:pt x="325" y="306"/>
                    <a:pt x="326" y="306"/>
                    <a:pt x="326" y="307"/>
                  </a:cubicBezTo>
                  <a:cubicBezTo>
                    <a:pt x="326" y="307"/>
                    <a:pt x="325" y="308"/>
                    <a:pt x="325" y="307"/>
                  </a:cubicBezTo>
                  <a:cubicBezTo>
                    <a:pt x="323" y="310"/>
                    <a:pt x="325" y="313"/>
                    <a:pt x="325" y="316"/>
                  </a:cubicBezTo>
                  <a:cubicBezTo>
                    <a:pt x="326" y="314"/>
                    <a:pt x="326" y="314"/>
                    <a:pt x="326" y="314"/>
                  </a:cubicBezTo>
                  <a:cubicBezTo>
                    <a:pt x="327" y="319"/>
                    <a:pt x="326" y="323"/>
                    <a:pt x="327" y="328"/>
                  </a:cubicBezTo>
                  <a:cubicBezTo>
                    <a:pt x="326" y="328"/>
                    <a:pt x="326" y="328"/>
                    <a:pt x="326" y="328"/>
                  </a:cubicBezTo>
                  <a:cubicBezTo>
                    <a:pt x="326" y="331"/>
                    <a:pt x="326" y="331"/>
                    <a:pt x="326" y="331"/>
                  </a:cubicBezTo>
                  <a:cubicBezTo>
                    <a:pt x="326" y="331"/>
                    <a:pt x="325" y="333"/>
                    <a:pt x="325" y="334"/>
                  </a:cubicBezTo>
                  <a:cubicBezTo>
                    <a:pt x="323" y="327"/>
                    <a:pt x="323" y="327"/>
                    <a:pt x="323" y="327"/>
                  </a:cubicBezTo>
                  <a:cubicBezTo>
                    <a:pt x="323" y="325"/>
                    <a:pt x="324" y="330"/>
                    <a:pt x="325" y="328"/>
                  </a:cubicBezTo>
                  <a:cubicBezTo>
                    <a:pt x="326" y="327"/>
                    <a:pt x="326" y="322"/>
                    <a:pt x="325" y="321"/>
                  </a:cubicBezTo>
                  <a:cubicBezTo>
                    <a:pt x="325" y="323"/>
                    <a:pt x="325" y="323"/>
                    <a:pt x="325" y="325"/>
                  </a:cubicBezTo>
                  <a:cubicBezTo>
                    <a:pt x="324" y="325"/>
                    <a:pt x="324" y="322"/>
                    <a:pt x="323" y="321"/>
                  </a:cubicBezTo>
                  <a:cubicBezTo>
                    <a:pt x="323" y="322"/>
                    <a:pt x="323" y="322"/>
                    <a:pt x="323" y="323"/>
                  </a:cubicBezTo>
                  <a:cubicBezTo>
                    <a:pt x="322" y="321"/>
                    <a:pt x="322" y="319"/>
                    <a:pt x="322" y="317"/>
                  </a:cubicBezTo>
                  <a:cubicBezTo>
                    <a:pt x="322" y="318"/>
                    <a:pt x="323" y="316"/>
                    <a:pt x="323" y="316"/>
                  </a:cubicBezTo>
                  <a:cubicBezTo>
                    <a:pt x="322" y="316"/>
                    <a:pt x="321" y="313"/>
                    <a:pt x="322" y="309"/>
                  </a:cubicBezTo>
                  <a:cubicBezTo>
                    <a:pt x="323" y="306"/>
                    <a:pt x="320" y="302"/>
                    <a:pt x="321" y="297"/>
                  </a:cubicBezTo>
                  <a:cubicBezTo>
                    <a:pt x="322" y="299"/>
                    <a:pt x="323" y="301"/>
                    <a:pt x="324" y="304"/>
                  </a:cubicBezTo>
                  <a:cubicBezTo>
                    <a:pt x="324" y="301"/>
                    <a:pt x="324" y="301"/>
                    <a:pt x="324" y="298"/>
                  </a:cubicBezTo>
                  <a:cubicBezTo>
                    <a:pt x="324" y="297"/>
                    <a:pt x="323" y="296"/>
                    <a:pt x="322" y="296"/>
                  </a:cubicBezTo>
                  <a:cubicBezTo>
                    <a:pt x="324" y="292"/>
                    <a:pt x="324" y="293"/>
                    <a:pt x="325" y="291"/>
                  </a:cubicBezTo>
                  <a:cubicBezTo>
                    <a:pt x="326" y="291"/>
                    <a:pt x="326" y="291"/>
                    <a:pt x="326" y="291"/>
                  </a:cubicBezTo>
                  <a:cubicBezTo>
                    <a:pt x="328" y="289"/>
                    <a:pt x="328" y="288"/>
                    <a:pt x="331" y="286"/>
                  </a:cubicBezTo>
                  <a:cubicBezTo>
                    <a:pt x="338" y="282"/>
                    <a:pt x="343" y="276"/>
                    <a:pt x="347" y="273"/>
                  </a:cubicBezTo>
                  <a:cubicBezTo>
                    <a:pt x="348" y="274"/>
                    <a:pt x="348" y="274"/>
                    <a:pt x="348" y="274"/>
                  </a:cubicBezTo>
                  <a:cubicBezTo>
                    <a:pt x="349" y="270"/>
                    <a:pt x="355" y="266"/>
                    <a:pt x="357" y="262"/>
                  </a:cubicBezTo>
                  <a:cubicBezTo>
                    <a:pt x="363" y="258"/>
                    <a:pt x="366" y="249"/>
                    <a:pt x="370" y="247"/>
                  </a:cubicBezTo>
                  <a:cubicBezTo>
                    <a:pt x="376" y="237"/>
                    <a:pt x="381" y="227"/>
                    <a:pt x="386" y="215"/>
                  </a:cubicBezTo>
                  <a:cubicBezTo>
                    <a:pt x="386" y="217"/>
                    <a:pt x="386" y="217"/>
                    <a:pt x="386" y="217"/>
                  </a:cubicBezTo>
                  <a:cubicBezTo>
                    <a:pt x="386" y="215"/>
                    <a:pt x="388" y="216"/>
                    <a:pt x="388" y="214"/>
                  </a:cubicBezTo>
                  <a:cubicBezTo>
                    <a:pt x="386" y="216"/>
                    <a:pt x="388" y="211"/>
                    <a:pt x="387" y="209"/>
                  </a:cubicBezTo>
                  <a:cubicBezTo>
                    <a:pt x="391" y="204"/>
                    <a:pt x="391" y="196"/>
                    <a:pt x="391" y="191"/>
                  </a:cubicBezTo>
                  <a:cubicBezTo>
                    <a:pt x="392" y="191"/>
                    <a:pt x="392" y="191"/>
                    <a:pt x="392" y="191"/>
                  </a:cubicBezTo>
                  <a:cubicBezTo>
                    <a:pt x="391" y="186"/>
                    <a:pt x="393" y="180"/>
                    <a:pt x="394" y="174"/>
                  </a:cubicBezTo>
                  <a:cubicBezTo>
                    <a:pt x="394" y="173"/>
                    <a:pt x="395" y="172"/>
                    <a:pt x="395" y="170"/>
                  </a:cubicBezTo>
                  <a:cubicBezTo>
                    <a:pt x="394" y="166"/>
                    <a:pt x="394" y="164"/>
                    <a:pt x="392" y="159"/>
                  </a:cubicBezTo>
                  <a:cubicBezTo>
                    <a:pt x="393" y="156"/>
                    <a:pt x="392" y="150"/>
                    <a:pt x="392" y="146"/>
                  </a:cubicBezTo>
                  <a:cubicBezTo>
                    <a:pt x="387" y="133"/>
                    <a:pt x="384" y="119"/>
                    <a:pt x="376" y="107"/>
                  </a:cubicBezTo>
                  <a:cubicBezTo>
                    <a:pt x="376" y="105"/>
                    <a:pt x="376" y="105"/>
                    <a:pt x="376" y="105"/>
                  </a:cubicBezTo>
                  <a:cubicBezTo>
                    <a:pt x="368" y="94"/>
                    <a:pt x="359" y="80"/>
                    <a:pt x="350" y="72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50" y="68"/>
                    <a:pt x="345" y="66"/>
                    <a:pt x="345" y="67"/>
                  </a:cubicBezTo>
                  <a:cubicBezTo>
                    <a:pt x="343" y="64"/>
                    <a:pt x="338" y="62"/>
                    <a:pt x="337" y="59"/>
                  </a:cubicBezTo>
                  <a:cubicBezTo>
                    <a:pt x="334" y="56"/>
                    <a:pt x="333" y="57"/>
                    <a:pt x="330" y="55"/>
                  </a:cubicBezTo>
                  <a:cubicBezTo>
                    <a:pt x="325" y="50"/>
                    <a:pt x="322" y="49"/>
                    <a:pt x="317" y="46"/>
                  </a:cubicBezTo>
                  <a:cubicBezTo>
                    <a:pt x="318" y="46"/>
                    <a:pt x="318" y="45"/>
                    <a:pt x="317" y="44"/>
                  </a:cubicBezTo>
                  <a:cubicBezTo>
                    <a:pt x="314" y="43"/>
                    <a:pt x="309" y="39"/>
                    <a:pt x="310" y="42"/>
                  </a:cubicBezTo>
                  <a:cubicBezTo>
                    <a:pt x="303" y="37"/>
                    <a:pt x="293" y="35"/>
                    <a:pt x="287" y="30"/>
                  </a:cubicBezTo>
                  <a:cubicBezTo>
                    <a:pt x="287" y="31"/>
                    <a:pt x="286" y="31"/>
                    <a:pt x="285" y="31"/>
                  </a:cubicBezTo>
                  <a:cubicBezTo>
                    <a:pt x="278" y="28"/>
                    <a:pt x="272" y="24"/>
                    <a:pt x="266" y="24"/>
                  </a:cubicBezTo>
                  <a:cubicBezTo>
                    <a:pt x="265" y="23"/>
                    <a:pt x="268" y="24"/>
                    <a:pt x="266" y="23"/>
                  </a:cubicBezTo>
                  <a:cubicBezTo>
                    <a:pt x="264" y="22"/>
                    <a:pt x="265" y="23"/>
                    <a:pt x="263" y="23"/>
                  </a:cubicBezTo>
                  <a:cubicBezTo>
                    <a:pt x="253" y="21"/>
                    <a:pt x="242" y="17"/>
                    <a:pt x="232" y="16"/>
                  </a:cubicBezTo>
                  <a:cubicBezTo>
                    <a:pt x="214" y="14"/>
                    <a:pt x="195" y="14"/>
                    <a:pt x="17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3" y="17"/>
                    <a:pt x="165" y="14"/>
                    <a:pt x="161" y="18"/>
                  </a:cubicBezTo>
                  <a:cubicBezTo>
                    <a:pt x="160" y="18"/>
                    <a:pt x="156" y="19"/>
                    <a:pt x="157" y="18"/>
                  </a:cubicBezTo>
                  <a:cubicBezTo>
                    <a:pt x="153" y="20"/>
                    <a:pt x="145" y="19"/>
                    <a:pt x="139" y="22"/>
                  </a:cubicBezTo>
                  <a:cubicBezTo>
                    <a:pt x="133" y="23"/>
                    <a:pt x="127" y="26"/>
                    <a:pt x="121" y="28"/>
                  </a:cubicBezTo>
                  <a:cubicBezTo>
                    <a:pt x="121" y="27"/>
                    <a:pt x="122" y="27"/>
                    <a:pt x="122" y="26"/>
                  </a:cubicBezTo>
                  <a:cubicBezTo>
                    <a:pt x="120" y="26"/>
                    <a:pt x="117" y="30"/>
                    <a:pt x="115" y="29"/>
                  </a:cubicBezTo>
                  <a:cubicBezTo>
                    <a:pt x="113" y="29"/>
                    <a:pt x="114" y="30"/>
                    <a:pt x="115" y="30"/>
                  </a:cubicBezTo>
                  <a:cubicBezTo>
                    <a:pt x="101" y="35"/>
                    <a:pt x="86" y="44"/>
                    <a:pt x="74" y="54"/>
                  </a:cubicBezTo>
                  <a:cubicBezTo>
                    <a:pt x="64" y="59"/>
                    <a:pt x="71" y="51"/>
                    <a:pt x="65" y="58"/>
                  </a:cubicBezTo>
                  <a:cubicBezTo>
                    <a:pt x="64" y="58"/>
                    <a:pt x="65" y="59"/>
                    <a:pt x="65" y="58"/>
                  </a:cubicBezTo>
                  <a:cubicBezTo>
                    <a:pt x="63" y="61"/>
                    <a:pt x="59" y="60"/>
                    <a:pt x="58" y="63"/>
                  </a:cubicBezTo>
                  <a:cubicBezTo>
                    <a:pt x="60" y="63"/>
                    <a:pt x="57" y="64"/>
                    <a:pt x="58" y="65"/>
                  </a:cubicBezTo>
                  <a:cubicBezTo>
                    <a:pt x="52" y="69"/>
                    <a:pt x="50" y="69"/>
                    <a:pt x="47" y="74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4" y="79"/>
                    <a:pt x="38" y="84"/>
                    <a:pt x="37" y="90"/>
                  </a:cubicBezTo>
                  <a:cubicBezTo>
                    <a:pt x="17" y="119"/>
                    <a:pt x="9" y="154"/>
                    <a:pt x="14" y="186"/>
                  </a:cubicBezTo>
                  <a:cubicBezTo>
                    <a:pt x="18" y="220"/>
                    <a:pt x="38" y="248"/>
                    <a:pt x="62" y="272"/>
                  </a:cubicBezTo>
                  <a:cubicBezTo>
                    <a:pt x="67" y="278"/>
                    <a:pt x="67" y="279"/>
                    <a:pt x="75" y="284"/>
                  </a:cubicBezTo>
                  <a:cubicBezTo>
                    <a:pt x="75" y="284"/>
                    <a:pt x="74" y="283"/>
                    <a:pt x="74" y="284"/>
                  </a:cubicBezTo>
                  <a:cubicBezTo>
                    <a:pt x="76" y="283"/>
                    <a:pt x="80" y="287"/>
                    <a:pt x="81" y="287"/>
                  </a:cubicBezTo>
                  <a:cubicBezTo>
                    <a:pt x="92" y="294"/>
                    <a:pt x="102" y="299"/>
                    <a:pt x="115" y="304"/>
                  </a:cubicBezTo>
                  <a:cubicBezTo>
                    <a:pt x="113" y="303"/>
                    <a:pt x="111" y="304"/>
                    <a:pt x="113" y="305"/>
                  </a:cubicBezTo>
                  <a:cubicBezTo>
                    <a:pt x="116" y="305"/>
                    <a:pt x="116" y="305"/>
                    <a:pt x="116" y="305"/>
                  </a:cubicBezTo>
                  <a:cubicBezTo>
                    <a:pt x="116" y="306"/>
                    <a:pt x="116" y="306"/>
                    <a:pt x="116" y="306"/>
                  </a:cubicBezTo>
                  <a:cubicBezTo>
                    <a:pt x="118" y="306"/>
                    <a:pt x="120" y="306"/>
                    <a:pt x="119" y="305"/>
                  </a:cubicBezTo>
                  <a:cubicBezTo>
                    <a:pt x="150" y="316"/>
                    <a:pt x="182" y="324"/>
                    <a:pt x="215" y="321"/>
                  </a:cubicBezTo>
                  <a:cubicBezTo>
                    <a:pt x="223" y="321"/>
                    <a:pt x="234" y="320"/>
                    <a:pt x="242" y="318"/>
                  </a:cubicBezTo>
                  <a:cubicBezTo>
                    <a:pt x="251" y="317"/>
                    <a:pt x="251" y="317"/>
                    <a:pt x="251" y="317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4" y="316"/>
                    <a:pt x="266" y="318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2" y="317"/>
                    <a:pt x="262" y="317"/>
                    <a:pt x="262" y="317"/>
                  </a:cubicBezTo>
                  <a:cubicBezTo>
                    <a:pt x="265" y="320"/>
                    <a:pt x="265" y="320"/>
                    <a:pt x="265" y="320"/>
                  </a:cubicBezTo>
                  <a:cubicBezTo>
                    <a:pt x="281" y="331"/>
                    <a:pt x="281" y="331"/>
                    <a:pt x="281" y="331"/>
                  </a:cubicBezTo>
                  <a:cubicBezTo>
                    <a:pt x="291" y="338"/>
                    <a:pt x="302" y="344"/>
                    <a:pt x="313" y="350"/>
                  </a:cubicBezTo>
                  <a:cubicBezTo>
                    <a:pt x="313" y="350"/>
                    <a:pt x="308" y="352"/>
                    <a:pt x="299" y="347"/>
                  </a:cubicBezTo>
                  <a:cubicBezTo>
                    <a:pt x="285" y="343"/>
                    <a:pt x="271" y="330"/>
                    <a:pt x="257" y="325"/>
                  </a:cubicBezTo>
                  <a:cubicBezTo>
                    <a:pt x="256" y="325"/>
                    <a:pt x="257" y="322"/>
                    <a:pt x="253" y="324"/>
                  </a:cubicBezTo>
                  <a:cubicBezTo>
                    <a:pt x="240" y="330"/>
                    <a:pt x="216" y="331"/>
                    <a:pt x="198" y="329"/>
                  </a:cubicBezTo>
                  <a:cubicBezTo>
                    <a:pt x="199" y="328"/>
                    <a:pt x="199" y="328"/>
                    <a:pt x="199" y="328"/>
                  </a:cubicBezTo>
                  <a:cubicBezTo>
                    <a:pt x="196" y="328"/>
                    <a:pt x="192" y="329"/>
                    <a:pt x="188" y="329"/>
                  </a:cubicBezTo>
                  <a:cubicBezTo>
                    <a:pt x="188" y="328"/>
                    <a:pt x="189" y="328"/>
                    <a:pt x="189" y="328"/>
                  </a:cubicBezTo>
                  <a:cubicBezTo>
                    <a:pt x="188" y="329"/>
                    <a:pt x="182" y="328"/>
                    <a:pt x="180" y="329"/>
                  </a:cubicBezTo>
                  <a:cubicBezTo>
                    <a:pt x="179" y="328"/>
                    <a:pt x="179" y="327"/>
                    <a:pt x="178" y="326"/>
                  </a:cubicBezTo>
                  <a:cubicBezTo>
                    <a:pt x="175" y="328"/>
                    <a:pt x="175" y="328"/>
                    <a:pt x="175" y="328"/>
                  </a:cubicBezTo>
                  <a:cubicBezTo>
                    <a:pt x="169" y="330"/>
                    <a:pt x="162" y="325"/>
                    <a:pt x="154" y="326"/>
                  </a:cubicBezTo>
                  <a:cubicBezTo>
                    <a:pt x="154" y="325"/>
                    <a:pt x="155" y="325"/>
                    <a:pt x="154" y="325"/>
                  </a:cubicBezTo>
                  <a:cubicBezTo>
                    <a:pt x="142" y="324"/>
                    <a:pt x="126" y="320"/>
                    <a:pt x="113" y="315"/>
                  </a:cubicBezTo>
                  <a:cubicBezTo>
                    <a:pt x="114" y="315"/>
                    <a:pt x="114" y="314"/>
                    <a:pt x="114" y="313"/>
                  </a:cubicBezTo>
                  <a:cubicBezTo>
                    <a:pt x="113" y="314"/>
                    <a:pt x="109" y="313"/>
                    <a:pt x="105" y="312"/>
                  </a:cubicBezTo>
                  <a:cubicBezTo>
                    <a:pt x="104" y="310"/>
                    <a:pt x="98" y="310"/>
                    <a:pt x="95" y="307"/>
                  </a:cubicBezTo>
                  <a:cubicBezTo>
                    <a:pt x="95" y="307"/>
                    <a:pt x="95" y="307"/>
                    <a:pt x="95" y="307"/>
                  </a:cubicBezTo>
                  <a:cubicBezTo>
                    <a:pt x="92" y="307"/>
                    <a:pt x="91" y="304"/>
                    <a:pt x="88" y="305"/>
                  </a:cubicBezTo>
                  <a:cubicBezTo>
                    <a:pt x="87" y="303"/>
                    <a:pt x="87" y="303"/>
                    <a:pt x="87" y="303"/>
                  </a:cubicBezTo>
                  <a:cubicBezTo>
                    <a:pt x="85" y="304"/>
                    <a:pt x="83" y="299"/>
                    <a:pt x="80" y="299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78" y="298"/>
                    <a:pt x="77" y="297"/>
                    <a:pt x="75" y="296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0" y="293"/>
                    <a:pt x="68" y="290"/>
                    <a:pt x="67" y="291"/>
                  </a:cubicBezTo>
                  <a:cubicBezTo>
                    <a:pt x="66" y="289"/>
                    <a:pt x="72" y="294"/>
                    <a:pt x="71" y="291"/>
                  </a:cubicBezTo>
                  <a:cubicBezTo>
                    <a:pt x="55" y="281"/>
                    <a:pt x="41" y="267"/>
                    <a:pt x="30" y="253"/>
                  </a:cubicBezTo>
                  <a:cubicBezTo>
                    <a:pt x="29" y="251"/>
                    <a:pt x="29" y="249"/>
                    <a:pt x="29" y="249"/>
                  </a:cubicBezTo>
                  <a:cubicBezTo>
                    <a:pt x="28" y="247"/>
                    <a:pt x="25" y="243"/>
                    <a:pt x="23" y="242"/>
                  </a:cubicBezTo>
                  <a:cubicBezTo>
                    <a:pt x="23" y="242"/>
                    <a:pt x="23" y="241"/>
                    <a:pt x="23" y="240"/>
                  </a:cubicBezTo>
                  <a:cubicBezTo>
                    <a:pt x="22" y="237"/>
                    <a:pt x="20" y="237"/>
                    <a:pt x="18" y="234"/>
                  </a:cubicBezTo>
                  <a:cubicBezTo>
                    <a:pt x="20" y="235"/>
                    <a:pt x="20" y="235"/>
                    <a:pt x="20" y="234"/>
                  </a:cubicBezTo>
                  <a:cubicBezTo>
                    <a:pt x="18" y="232"/>
                    <a:pt x="16" y="229"/>
                    <a:pt x="14" y="225"/>
                  </a:cubicBezTo>
                  <a:cubicBezTo>
                    <a:pt x="15" y="226"/>
                    <a:pt x="15" y="227"/>
                    <a:pt x="16" y="226"/>
                  </a:cubicBezTo>
                  <a:cubicBezTo>
                    <a:pt x="13" y="223"/>
                    <a:pt x="13" y="219"/>
                    <a:pt x="11" y="216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1" y="211"/>
                    <a:pt x="10" y="216"/>
                    <a:pt x="9" y="211"/>
                  </a:cubicBezTo>
                  <a:cubicBezTo>
                    <a:pt x="9" y="212"/>
                    <a:pt x="9" y="212"/>
                    <a:pt x="10" y="212"/>
                  </a:cubicBezTo>
                  <a:cubicBezTo>
                    <a:pt x="7" y="208"/>
                    <a:pt x="5" y="201"/>
                    <a:pt x="4" y="196"/>
                  </a:cubicBezTo>
                  <a:cubicBezTo>
                    <a:pt x="4" y="197"/>
                    <a:pt x="4" y="196"/>
                    <a:pt x="4" y="196"/>
                  </a:cubicBezTo>
                  <a:cubicBezTo>
                    <a:pt x="3" y="191"/>
                    <a:pt x="3" y="186"/>
                    <a:pt x="2" y="181"/>
                  </a:cubicBezTo>
                  <a:cubicBezTo>
                    <a:pt x="2" y="179"/>
                    <a:pt x="4" y="181"/>
                    <a:pt x="3" y="176"/>
                  </a:cubicBezTo>
                  <a:cubicBezTo>
                    <a:pt x="1" y="176"/>
                    <a:pt x="2" y="167"/>
                    <a:pt x="0" y="170"/>
                  </a:cubicBezTo>
                  <a:cubicBezTo>
                    <a:pt x="0" y="165"/>
                    <a:pt x="2" y="158"/>
                    <a:pt x="1" y="155"/>
                  </a:cubicBezTo>
                  <a:cubicBezTo>
                    <a:pt x="2" y="157"/>
                    <a:pt x="4" y="153"/>
                    <a:pt x="3" y="157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5" y="155"/>
                    <a:pt x="4" y="157"/>
                    <a:pt x="5" y="156"/>
                  </a:cubicBezTo>
                  <a:cubicBezTo>
                    <a:pt x="5" y="154"/>
                    <a:pt x="5" y="149"/>
                    <a:pt x="6" y="147"/>
                  </a:cubicBezTo>
                  <a:cubicBezTo>
                    <a:pt x="5" y="144"/>
                    <a:pt x="4" y="140"/>
                    <a:pt x="5" y="135"/>
                  </a:cubicBezTo>
                  <a:cubicBezTo>
                    <a:pt x="5" y="137"/>
                    <a:pt x="7" y="134"/>
                    <a:pt x="7" y="135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7" y="125"/>
                    <a:pt x="8" y="127"/>
                    <a:pt x="8" y="124"/>
                  </a:cubicBezTo>
                  <a:cubicBezTo>
                    <a:pt x="8" y="124"/>
                    <a:pt x="8" y="123"/>
                    <a:pt x="8" y="122"/>
                  </a:cubicBezTo>
                  <a:cubicBezTo>
                    <a:pt x="8" y="121"/>
                    <a:pt x="10" y="114"/>
                    <a:pt x="12" y="114"/>
                  </a:cubicBezTo>
                  <a:cubicBezTo>
                    <a:pt x="13" y="114"/>
                    <a:pt x="11" y="117"/>
                    <a:pt x="13" y="115"/>
                  </a:cubicBezTo>
                  <a:cubicBezTo>
                    <a:pt x="14" y="112"/>
                    <a:pt x="13" y="112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6" y="107"/>
                    <a:pt x="17" y="102"/>
                    <a:pt x="15" y="104"/>
                  </a:cubicBezTo>
                  <a:cubicBezTo>
                    <a:pt x="15" y="105"/>
                    <a:pt x="17" y="104"/>
                    <a:pt x="15" y="106"/>
                  </a:cubicBezTo>
                  <a:cubicBezTo>
                    <a:pt x="15" y="104"/>
                    <a:pt x="17" y="100"/>
                    <a:pt x="18" y="97"/>
                  </a:cubicBezTo>
                  <a:cubicBezTo>
                    <a:pt x="18" y="98"/>
                    <a:pt x="19" y="98"/>
                    <a:pt x="19" y="99"/>
                  </a:cubicBezTo>
                  <a:cubicBezTo>
                    <a:pt x="20" y="95"/>
                    <a:pt x="22" y="90"/>
                    <a:pt x="24" y="85"/>
                  </a:cubicBezTo>
                  <a:cubicBezTo>
                    <a:pt x="24" y="86"/>
                    <a:pt x="25" y="87"/>
                    <a:pt x="24" y="87"/>
                  </a:cubicBezTo>
                  <a:cubicBezTo>
                    <a:pt x="29" y="83"/>
                    <a:pt x="31" y="75"/>
                    <a:pt x="36" y="72"/>
                  </a:cubicBezTo>
                  <a:cubicBezTo>
                    <a:pt x="36" y="73"/>
                    <a:pt x="35" y="72"/>
                    <a:pt x="35" y="72"/>
                  </a:cubicBezTo>
                  <a:cubicBezTo>
                    <a:pt x="37" y="69"/>
                    <a:pt x="38" y="70"/>
                    <a:pt x="39" y="68"/>
                  </a:cubicBezTo>
                  <a:cubicBezTo>
                    <a:pt x="40" y="69"/>
                    <a:pt x="41" y="66"/>
                    <a:pt x="42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5" y="61"/>
                    <a:pt x="53" y="53"/>
                    <a:pt x="58" y="50"/>
                  </a:cubicBezTo>
                  <a:cubicBezTo>
                    <a:pt x="57" y="50"/>
                    <a:pt x="60" y="46"/>
                    <a:pt x="62" y="45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4"/>
                    <a:pt x="66" y="44"/>
                    <a:pt x="66" y="44"/>
                  </a:cubicBezTo>
                  <a:cubicBezTo>
                    <a:pt x="66" y="44"/>
                    <a:pt x="65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5"/>
                    <a:pt x="66" y="44"/>
                    <a:pt x="66" y="44"/>
                  </a:cubicBezTo>
                  <a:cubicBezTo>
                    <a:pt x="67" y="43"/>
                    <a:pt x="67" y="43"/>
                    <a:pt x="67" y="44"/>
                  </a:cubicBezTo>
                  <a:cubicBezTo>
                    <a:pt x="67" y="43"/>
                    <a:pt x="67" y="43"/>
                    <a:pt x="66" y="43"/>
                  </a:cubicBezTo>
                  <a:cubicBezTo>
                    <a:pt x="68" y="42"/>
                    <a:pt x="70" y="40"/>
                    <a:pt x="72" y="39"/>
                  </a:cubicBezTo>
                  <a:cubicBezTo>
                    <a:pt x="71" y="40"/>
                    <a:pt x="71" y="42"/>
                    <a:pt x="73" y="41"/>
                  </a:cubicBezTo>
                  <a:cubicBezTo>
                    <a:pt x="76" y="38"/>
                    <a:pt x="73" y="39"/>
                    <a:pt x="76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4"/>
                    <a:pt x="82" y="33"/>
                    <a:pt x="80" y="33"/>
                  </a:cubicBezTo>
                  <a:cubicBezTo>
                    <a:pt x="81" y="34"/>
                    <a:pt x="85" y="29"/>
                    <a:pt x="86" y="31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8" y="32"/>
                    <a:pt x="88" y="30"/>
                    <a:pt x="89" y="28"/>
                  </a:cubicBezTo>
                  <a:cubicBezTo>
                    <a:pt x="90" y="28"/>
                    <a:pt x="90" y="28"/>
                    <a:pt x="90" y="29"/>
                  </a:cubicBezTo>
                  <a:cubicBezTo>
                    <a:pt x="89" y="26"/>
                    <a:pt x="94" y="27"/>
                    <a:pt x="96" y="24"/>
                  </a:cubicBezTo>
                  <a:cubicBezTo>
                    <a:pt x="100" y="23"/>
                    <a:pt x="106" y="20"/>
                    <a:pt x="108" y="20"/>
                  </a:cubicBezTo>
                  <a:cubicBezTo>
                    <a:pt x="111" y="18"/>
                    <a:pt x="113" y="16"/>
                    <a:pt x="117" y="16"/>
                  </a:cubicBezTo>
                  <a:cubicBezTo>
                    <a:pt x="116" y="16"/>
                    <a:pt x="115" y="16"/>
                    <a:pt x="115" y="17"/>
                  </a:cubicBezTo>
                  <a:cubicBezTo>
                    <a:pt x="118" y="17"/>
                    <a:pt x="118" y="16"/>
                    <a:pt x="120" y="15"/>
                  </a:cubicBezTo>
                  <a:cubicBezTo>
                    <a:pt x="120" y="15"/>
                    <a:pt x="125" y="14"/>
                    <a:pt x="128" y="14"/>
                  </a:cubicBezTo>
                  <a:cubicBezTo>
                    <a:pt x="130" y="13"/>
                    <a:pt x="129" y="12"/>
                    <a:pt x="129" y="11"/>
                  </a:cubicBezTo>
                  <a:cubicBezTo>
                    <a:pt x="133" y="12"/>
                    <a:pt x="138" y="8"/>
                    <a:pt x="142" y="8"/>
                  </a:cubicBezTo>
                  <a:cubicBezTo>
                    <a:pt x="141" y="9"/>
                    <a:pt x="137" y="11"/>
                    <a:pt x="140" y="10"/>
                  </a:cubicBezTo>
                  <a:cubicBezTo>
                    <a:pt x="143" y="12"/>
                    <a:pt x="145" y="7"/>
                    <a:pt x="150" y="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51" y="7"/>
                    <a:pt x="156" y="4"/>
                    <a:pt x="155" y="5"/>
                  </a:cubicBezTo>
                  <a:cubicBezTo>
                    <a:pt x="157" y="5"/>
                    <a:pt x="161" y="5"/>
                    <a:pt x="160" y="3"/>
                  </a:cubicBezTo>
                  <a:cubicBezTo>
                    <a:pt x="168" y="3"/>
                    <a:pt x="179" y="0"/>
                    <a:pt x="184" y="3"/>
                  </a:cubicBezTo>
                  <a:cubicBezTo>
                    <a:pt x="185" y="2"/>
                    <a:pt x="188" y="3"/>
                    <a:pt x="187" y="2"/>
                  </a:cubicBezTo>
                  <a:cubicBezTo>
                    <a:pt x="185" y="1"/>
                    <a:pt x="185" y="2"/>
                    <a:pt x="184" y="2"/>
                  </a:cubicBezTo>
                  <a:cubicBezTo>
                    <a:pt x="185" y="2"/>
                    <a:pt x="185" y="1"/>
                    <a:pt x="185" y="1"/>
                  </a:cubicBezTo>
                  <a:cubicBezTo>
                    <a:pt x="188" y="1"/>
                    <a:pt x="190" y="1"/>
                    <a:pt x="188" y="3"/>
                  </a:cubicBezTo>
                  <a:cubicBezTo>
                    <a:pt x="193" y="4"/>
                    <a:pt x="193" y="0"/>
                    <a:pt x="200" y="0"/>
                  </a:cubicBezTo>
                  <a:cubicBezTo>
                    <a:pt x="200" y="1"/>
                    <a:pt x="200" y="1"/>
                    <a:pt x="202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10" y="1"/>
                    <a:pt x="208" y="2"/>
                    <a:pt x="209" y="3"/>
                  </a:cubicBezTo>
                  <a:cubicBezTo>
                    <a:pt x="211" y="3"/>
                    <a:pt x="214" y="3"/>
                    <a:pt x="215" y="2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16" y="3"/>
                    <a:pt x="220" y="3"/>
                    <a:pt x="221" y="3"/>
                  </a:cubicBezTo>
                  <a:cubicBezTo>
                    <a:pt x="220" y="3"/>
                    <a:pt x="220" y="3"/>
                    <a:pt x="220" y="3"/>
                  </a:cubicBezTo>
                  <a:cubicBezTo>
                    <a:pt x="220" y="4"/>
                    <a:pt x="223" y="4"/>
                    <a:pt x="224" y="4"/>
                  </a:cubicBezTo>
                  <a:cubicBezTo>
                    <a:pt x="224" y="3"/>
                    <a:pt x="221" y="2"/>
                    <a:pt x="220" y="2"/>
                  </a:cubicBezTo>
                  <a:cubicBezTo>
                    <a:pt x="221" y="2"/>
                    <a:pt x="223" y="2"/>
                    <a:pt x="224" y="1"/>
                  </a:cubicBezTo>
                  <a:cubicBezTo>
                    <a:pt x="224" y="3"/>
                    <a:pt x="228" y="3"/>
                    <a:pt x="230" y="3"/>
                  </a:cubicBezTo>
                  <a:cubicBezTo>
                    <a:pt x="232" y="4"/>
                    <a:pt x="233" y="2"/>
                    <a:pt x="233" y="3"/>
                  </a:cubicBezTo>
                  <a:cubicBezTo>
                    <a:pt x="233" y="3"/>
                    <a:pt x="237" y="3"/>
                    <a:pt x="235" y="4"/>
                  </a:cubicBezTo>
                  <a:cubicBezTo>
                    <a:pt x="234" y="4"/>
                    <a:pt x="233" y="3"/>
                    <a:pt x="232" y="3"/>
                  </a:cubicBezTo>
                  <a:cubicBezTo>
                    <a:pt x="233" y="4"/>
                    <a:pt x="233" y="5"/>
                    <a:pt x="236" y="5"/>
                  </a:cubicBezTo>
                  <a:cubicBezTo>
                    <a:pt x="239" y="4"/>
                    <a:pt x="236" y="2"/>
                    <a:pt x="240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4" y="4"/>
                    <a:pt x="248" y="6"/>
                    <a:pt x="249" y="5"/>
                  </a:cubicBezTo>
                  <a:cubicBezTo>
                    <a:pt x="251" y="5"/>
                    <a:pt x="253" y="7"/>
                    <a:pt x="255" y="7"/>
                  </a:cubicBezTo>
                  <a:cubicBezTo>
                    <a:pt x="255" y="7"/>
                    <a:pt x="255" y="7"/>
                    <a:pt x="255" y="7"/>
                  </a:cubicBezTo>
                  <a:cubicBezTo>
                    <a:pt x="257" y="8"/>
                    <a:pt x="260" y="8"/>
                    <a:pt x="262" y="8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3" y="9"/>
                    <a:pt x="266" y="10"/>
                    <a:pt x="268" y="9"/>
                  </a:cubicBezTo>
                  <a:cubicBezTo>
                    <a:pt x="271" y="11"/>
                    <a:pt x="268" y="14"/>
                    <a:pt x="272" y="13"/>
                  </a:cubicBezTo>
                  <a:cubicBezTo>
                    <a:pt x="275" y="14"/>
                    <a:pt x="277" y="13"/>
                    <a:pt x="276" y="12"/>
                  </a:cubicBezTo>
                  <a:cubicBezTo>
                    <a:pt x="281" y="14"/>
                    <a:pt x="288" y="15"/>
                    <a:pt x="293" y="19"/>
                  </a:cubicBezTo>
                  <a:cubicBezTo>
                    <a:pt x="294" y="19"/>
                    <a:pt x="293" y="18"/>
                    <a:pt x="295" y="19"/>
                  </a:cubicBezTo>
                  <a:cubicBezTo>
                    <a:pt x="303" y="23"/>
                    <a:pt x="312" y="25"/>
                    <a:pt x="317" y="31"/>
                  </a:cubicBezTo>
                  <a:cubicBezTo>
                    <a:pt x="315" y="30"/>
                    <a:pt x="317" y="32"/>
                    <a:pt x="316" y="32"/>
                  </a:cubicBezTo>
                  <a:cubicBezTo>
                    <a:pt x="319" y="32"/>
                    <a:pt x="318" y="34"/>
                    <a:pt x="319" y="33"/>
                  </a:cubicBezTo>
                  <a:cubicBezTo>
                    <a:pt x="320" y="32"/>
                    <a:pt x="320" y="32"/>
                    <a:pt x="318" y="30"/>
                  </a:cubicBezTo>
                  <a:cubicBezTo>
                    <a:pt x="323" y="33"/>
                    <a:pt x="330" y="37"/>
                    <a:pt x="332" y="39"/>
                  </a:cubicBezTo>
                  <a:cubicBezTo>
                    <a:pt x="331" y="38"/>
                    <a:pt x="332" y="39"/>
                    <a:pt x="333" y="39"/>
                  </a:cubicBezTo>
                  <a:cubicBezTo>
                    <a:pt x="332" y="40"/>
                    <a:pt x="335" y="43"/>
                    <a:pt x="337" y="44"/>
                  </a:cubicBezTo>
                  <a:cubicBezTo>
                    <a:pt x="338" y="43"/>
                    <a:pt x="338" y="43"/>
                    <a:pt x="338" y="43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6"/>
                    <a:pt x="341" y="44"/>
                    <a:pt x="343" y="47"/>
                  </a:cubicBezTo>
                  <a:cubicBezTo>
                    <a:pt x="343" y="47"/>
                    <a:pt x="343" y="48"/>
                    <a:pt x="343" y="48"/>
                  </a:cubicBezTo>
                  <a:cubicBezTo>
                    <a:pt x="346" y="49"/>
                    <a:pt x="350" y="51"/>
                    <a:pt x="352" y="54"/>
                  </a:cubicBezTo>
                  <a:cubicBezTo>
                    <a:pt x="353" y="57"/>
                    <a:pt x="353" y="57"/>
                    <a:pt x="353" y="57"/>
                  </a:cubicBezTo>
                  <a:cubicBezTo>
                    <a:pt x="354" y="58"/>
                    <a:pt x="356" y="59"/>
                    <a:pt x="355" y="57"/>
                  </a:cubicBezTo>
                  <a:cubicBezTo>
                    <a:pt x="358" y="61"/>
                    <a:pt x="361" y="64"/>
                    <a:pt x="361" y="66"/>
                  </a:cubicBezTo>
                  <a:cubicBezTo>
                    <a:pt x="370" y="71"/>
                    <a:pt x="379" y="82"/>
                    <a:pt x="385" y="92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5" y="95"/>
                    <a:pt x="386" y="93"/>
                    <a:pt x="386" y="95"/>
                  </a:cubicBezTo>
                  <a:cubicBezTo>
                    <a:pt x="385" y="94"/>
                    <a:pt x="386" y="98"/>
                    <a:pt x="384" y="96"/>
                  </a:cubicBezTo>
                  <a:cubicBezTo>
                    <a:pt x="386" y="100"/>
                    <a:pt x="388" y="100"/>
                    <a:pt x="390" y="103"/>
                  </a:cubicBezTo>
                  <a:cubicBezTo>
                    <a:pt x="391" y="103"/>
                    <a:pt x="388" y="101"/>
                    <a:pt x="389" y="101"/>
                  </a:cubicBezTo>
                  <a:cubicBezTo>
                    <a:pt x="390" y="101"/>
                    <a:pt x="392" y="106"/>
                    <a:pt x="393" y="107"/>
                  </a:cubicBezTo>
                  <a:cubicBezTo>
                    <a:pt x="393" y="108"/>
                    <a:pt x="392" y="107"/>
                    <a:pt x="391" y="107"/>
                  </a:cubicBezTo>
                  <a:cubicBezTo>
                    <a:pt x="393" y="109"/>
                    <a:pt x="393" y="109"/>
                    <a:pt x="393" y="109"/>
                  </a:cubicBezTo>
                  <a:cubicBezTo>
                    <a:pt x="392" y="113"/>
                    <a:pt x="387" y="104"/>
                    <a:pt x="387" y="108"/>
                  </a:cubicBezTo>
                  <a:cubicBezTo>
                    <a:pt x="388" y="110"/>
                    <a:pt x="388" y="110"/>
                    <a:pt x="388" y="110"/>
                  </a:cubicBezTo>
                  <a:cubicBezTo>
                    <a:pt x="387" y="112"/>
                    <a:pt x="384" y="105"/>
                    <a:pt x="386" y="110"/>
                  </a:cubicBezTo>
                  <a:cubicBezTo>
                    <a:pt x="387" y="112"/>
                    <a:pt x="390" y="114"/>
                    <a:pt x="390" y="111"/>
                  </a:cubicBezTo>
                  <a:cubicBezTo>
                    <a:pt x="392" y="116"/>
                    <a:pt x="394" y="112"/>
                    <a:pt x="396" y="118"/>
                  </a:cubicBezTo>
                  <a:cubicBezTo>
                    <a:pt x="396" y="120"/>
                    <a:pt x="394" y="114"/>
                    <a:pt x="393" y="115"/>
                  </a:cubicBezTo>
                  <a:cubicBezTo>
                    <a:pt x="393" y="118"/>
                    <a:pt x="396" y="120"/>
                    <a:pt x="396" y="123"/>
                  </a:cubicBezTo>
                  <a:cubicBezTo>
                    <a:pt x="396" y="120"/>
                    <a:pt x="398" y="121"/>
                    <a:pt x="399" y="123"/>
                  </a:cubicBezTo>
                  <a:cubicBezTo>
                    <a:pt x="399" y="126"/>
                    <a:pt x="397" y="122"/>
                    <a:pt x="398" y="126"/>
                  </a:cubicBezTo>
                  <a:cubicBezTo>
                    <a:pt x="399" y="126"/>
                    <a:pt x="401" y="130"/>
                    <a:pt x="400" y="126"/>
                  </a:cubicBezTo>
                  <a:cubicBezTo>
                    <a:pt x="403" y="127"/>
                    <a:pt x="401" y="131"/>
                    <a:pt x="403" y="133"/>
                  </a:cubicBezTo>
                  <a:cubicBezTo>
                    <a:pt x="402" y="135"/>
                    <a:pt x="399" y="129"/>
                    <a:pt x="400" y="134"/>
                  </a:cubicBezTo>
                  <a:cubicBezTo>
                    <a:pt x="401" y="133"/>
                    <a:pt x="403" y="139"/>
                    <a:pt x="404" y="136"/>
                  </a:cubicBezTo>
                  <a:cubicBezTo>
                    <a:pt x="404" y="138"/>
                    <a:pt x="403" y="139"/>
                    <a:pt x="402" y="138"/>
                  </a:cubicBezTo>
                  <a:cubicBezTo>
                    <a:pt x="402" y="140"/>
                    <a:pt x="405" y="144"/>
                    <a:pt x="403" y="145"/>
                  </a:cubicBezTo>
                  <a:cubicBezTo>
                    <a:pt x="405" y="146"/>
                    <a:pt x="405" y="146"/>
                    <a:pt x="405" y="146"/>
                  </a:cubicBezTo>
                  <a:cubicBezTo>
                    <a:pt x="404" y="146"/>
                    <a:pt x="404" y="148"/>
                    <a:pt x="404" y="149"/>
                  </a:cubicBezTo>
                  <a:cubicBezTo>
                    <a:pt x="404" y="151"/>
                    <a:pt x="407" y="156"/>
                    <a:pt x="404" y="156"/>
                  </a:cubicBezTo>
                  <a:cubicBezTo>
                    <a:pt x="405" y="157"/>
                    <a:pt x="405" y="162"/>
                    <a:pt x="406" y="160"/>
                  </a:cubicBezTo>
                  <a:cubicBezTo>
                    <a:pt x="407" y="157"/>
                    <a:pt x="405" y="157"/>
                    <a:pt x="407" y="154"/>
                  </a:cubicBezTo>
                  <a:cubicBezTo>
                    <a:pt x="405" y="157"/>
                    <a:pt x="407" y="159"/>
                    <a:pt x="408" y="161"/>
                  </a:cubicBezTo>
                  <a:cubicBezTo>
                    <a:pt x="407" y="162"/>
                    <a:pt x="407" y="162"/>
                    <a:pt x="407" y="162"/>
                  </a:cubicBezTo>
                  <a:cubicBezTo>
                    <a:pt x="407" y="163"/>
                    <a:pt x="407" y="165"/>
                    <a:pt x="408" y="166"/>
                  </a:cubicBezTo>
                  <a:cubicBezTo>
                    <a:pt x="407" y="165"/>
                    <a:pt x="407" y="166"/>
                    <a:pt x="407" y="167"/>
                  </a:cubicBezTo>
                  <a:cubicBezTo>
                    <a:pt x="408" y="168"/>
                    <a:pt x="408" y="168"/>
                    <a:pt x="408" y="168"/>
                  </a:cubicBezTo>
                  <a:cubicBezTo>
                    <a:pt x="409" y="173"/>
                    <a:pt x="406" y="169"/>
                    <a:pt x="406" y="174"/>
                  </a:cubicBezTo>
                  <a:lnTo>
                    <a:pt x="406" y="170"/>
                  </a:lnTo>
                  <a:close/>
                  <a:moveTo>
                    <a:pt x="62" y="47"/>
                  </a:moveTo>
                  <a:cubicBezTo>
                    <a:pt x="61" y="48"/>
                    <a:pt x="61" y="48"/>
                    <a:pt x="60" y="49"/>
                  </a:cubicBezTo>
                  <a:cubicBezTo>
                    <a:pt x="61" y="48"/>
                    <a:pt x="61" y="48"/>
                    <a:pt x="62" y="47"/>
                  </a:cubicBezTo>
                  <a:close/>
                  <a:moveTo>
                    <a:pt x="24" y="85"/>
                  </a:move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4" y="8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3"/>
                    <a:pt x="66" y="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323" y="323"/>
                  </a:moveTo>
                  <a:cubicBezTo>
                    <a:pt x="323" y="323"/>
                    <a:pt x="323" y="324"/>
                    <a:pt x="323" y="324"/>
                  </a:cubicBezTo>
                  <a:cubicBezTo>
                    <a:pt x="323" y="323"/>
                    <a:pt x="323" y="323"/>
                    <a:pt x="323" y="323"/>
                  </a:cubicBezTo>
                  <a:close/>
                  <a:moveTo>
                    <a:pt x="317" y="46"/>
                  </a:moveTo>
                  <a:cubicBezTo>
                    <a:pt x="317" y="46"/>
                    <a:pt x="317" y="46"/>
                    <a:pt x="317" y="46"/>
                  </a:cubicBezTo>
                  <a:cubicBezTo>
                    <a:pt x="317" y="46"/>
                    <a:pt x="316" y="45"/>
                    <a:pt x="315" y="45"/>
                  </a:cubicBezTo>
                  <a:lnTo>
                    <a:pt x="317" y="46"/>
                  </a:lnTo>
                  <a:close/>
                  <a:moveTo>
                    <a:pt x="139" y="22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9" y="22"/>
                    <a:pt x="138" y="23"/>
                    <a:pt x="138" y="23"/>
                  </a:cubicBezTo>
                  <a:cubicBezTo>
                    <a:pt x="138" y="23"/>
                    <a:pt x="139" y="22"/>
                    <a:pt x="139" y="22"/>
                  </a:cubicBezTo>
                  <a:close/>
                  <a:moveTo>
                    <a:pt x="322" y="339"/>
                  </a:moveTo>
                  <a:cubicBezTo>
                    <a:pt x="323" y="339"/>
                    <a:pt x="324" y="338"/>
                    <a:pt x="325" y="337"/>
                  </a:cubicBezTo>
                  <a:cubicBezTo>
                    <a:pt x="324" y="335"/>
                    <a:pt x="323" y="338"/>
                    <a:pt x="322" y="339"/>
                  </a:cubicBezTo>
                  <a:close/>
                  <a:moveTo>
                    <a:pt x="356" y="276"/>
                  </a:moveTo>
                  <a:cubicBezTo>
                    <a:pt x="356" y="277"/>
                    <a:pt x="357" y="277"/>
                    <a:pt x="356" y="278"/>
                  </a:cubicBezTo>
                  <a:cubicBezTo>
                    <a:pt x="357" y="277"/>
                    <a:pt x="357" y="276"/>
                    <a:pt x="358" y="275"/>
                  </a:cubicBezTo>
                  <a:cubicBezTo>
                    <a:pt x="357" y="275"/>
                    <a:pt x="356" y="276"/>
                    <a:pt x="356" y="276"/>
                  </a:cubicBezTo>
                  <a:close/>
                  <a:moveTo>
                    <a:pt x="367" y="267"/>
                  </a:moveTo>
                  <a:cubicBezTo>
                    <a:pt x="369" y="265"/>
                    <a:pt x="371" y="261"/>
                    <a:pt x="371" y="261"/>
                  </a:cubicBezTo>
                  <a:cubicBezTo>
                    <a:pt x="370" y="263"/>
                    <a:pt x="368" y="265"/>
                    <a:pt x="367" y="267"/>
                  </a:cubicBezTo>
                  <a:close/>
                  <a:moveTo>
                    <a:pt x="385" y="246"/>
                  </a:moveTo>
                  <a:cubicBezTo>
                    <a:pt x="385" y="246"/>
                    <a:pt x="384" y="247"/>
                    <a:pt x="385" y="247"/>
                  </a:cubicBezTo>
                  <a:cubicBezTo>
                    <a:pt x="386" y="245"/>
                    <a:pt x="386" y="245"/>
                    <a:pt x="385" y="246"/>
                  </a:cubicBezTo>
                  <a:close/>
                  <a:moveTo>
                    <a:pt x="384" y="244"/>
                  </a:moveTo>
                  <a:cubicBezTo>
                    <a:pt x="385" y="245"/>
                    <a:pt x="385" y="242"/>
                    <a:pt x="386" y="241"/>
                  </a:cubicBezTo>
                  <a:cubicBezTo>
                    <a:pt x="385" y="242"/>
                    <a:pt x="385" y="242"/>
                    <a:pt x="384" y="244"/>
                  </a:cubicBezTo>
                  <a:close/>
                  <a:moveTo>
                    <a:pt x="386" y="241"/>
                  </a:moveTo>
                  <a:cubicBezTo>
                    <a:pt x="386" y="241"/>
                    <a:pt x="386" y="241"/>
                    <a:pt x="386" y="241"/>
                  </a:cubicBezTo>
                  <a:cubicBezTo>
                    <a:pt x="386" y="241"/>
                    <a:pt x="386" y="241"/>
                    <a:pt x="386" y="241"/>
                  </a:cubicBezTo>
                  <a:close/>
                  <a:moveTo>
                    <a:pt x="404" y="200"/>
                  </a:moveTo>
                  <a:cubicBezTo>
                    <a:pt x="403" y="201"/>
                    <a:pt x="403" y="203"/>
                    <a:pt x="403" y="204"/>
                  </a:cubicBezTo>
                  <a:cubicBezTo>
                    <a:pt x="404" y="205"/>
                    <a:pt x="403" y="201"/>
                    <a:pt x="404" y="200"/>
                  </a:cubicBezTo>
                  <a:close/>
                  <a:moveTo>
                    <a:pt x="407" y="183"/>
                  </a:moveTo>
                  <a:cubicBezTo>
                    <a:pt x="407" y="182"/>
                    <a:pt x="406" y="181"/>
                    <a:pt x="406" y="182"/>
                  </a:cubicBezTo>
                  <a:cubicBezTo>
                    <a:pt x="406" y="183"/>
                    <a:pt x="406" y="183"/>
                    <a:pt x="406" y="184"/>
                  </a:cubicBezTo>
                  <a:lnTo>
                    <a:pt x="407" y="183"/>
                  </a:lnTo>
                  <a:close/>
                  <a:moveTo>
                    <a:pt x="147" y="6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7" y="7"/>
                    <a:pt x="147" y="7"/>
                    <a:pt x="147" y="7"/>
                  </a:cubicBezTo>
                  <a:lnTo>
                    <a:pt x="147" y="6"/>
                  </a:lnTo>
                  <a:close/>
                  <a:moveTo>
                    <a:pt x="18" y="95"/>
                  </a:moveTo>
                  <a:cubicBezTo>
                    <a:pt x="17" y="97"/>
                    <a:pt x="18" y="94"/>
                    <a:pt x="17" y="96"/>
                  </a:cubicBezTo>
                  <a:cubicBezTo>
                    <a:pt x="17" y="96"/>
                    <a:pt x="18" y="97"/>
                    <a:pt x="18" y="95"/>
                  </a:cubicBezTo>
                  <a:close/>
                  <a:moveTo>
                    <a:pt x="1" y="176"/>
                  </a:moveTo>
                  <a:cubicBezTo>
                    <a:pt x="1" y="177"/>
                    <a:pt x="1" y="177"/>
                    <a:pt x="1" y="177"/>
                  </a:cubicBezTo>
                  <a:cubicBezTo>
                    <a:pt x="3" y="176"/>
                    <a:pt x="3" y="176"/>
                    <a:pt x="3" y="176"/>
                  </a:cubicBezTo>
                  <a:lnTo>
                    <a:pt x="1" y="17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63" name="Gruppieren 126"/>
          <p:cNvGrpSpPr/>
          <p:nvPr/>
        </p:nvGrpSpPr>
        <p:grpSpPr bwMode="gray">
          <a:xfrm rot="20334053">
            <a:off x="4896594" y="3283691"/>
            <a:ext cx="953952" cy="737202"/>
            <a:chOff x="6000303" y="3963613"/>
            <a:chExt cx="1367906" cy="1195021"/>
          </a:xfrm>
          <a:solidFill>
            <a:srgbClr val="8F212A"/>
          </a:solidFill>
        </p:grpSpPr>
        <p:sp>
          <p:nvSpPr>
            <p:cNvPr id="164" name="Freeform 12"/>
            <p:cNvSpPr>
              <a:spLocks noEditPoints="1"/>
            </p:cNvSpPr>
            <p:nvPr/>
          </p:nvSpPr>
          <p:spPr bwMode="gray">
            <a:xfrm>
              <a:off x="6000303" y="3963613"/>
              <a:ext cx="1367906" cy="1195021"/>
            </a:xfrm>
            <a:custGeom>
              <a:avLst/>
              <a:gdLst>
                <a:gd name="T0" fmla="*/ 335 w 435"/>
                <a:gd name="T1" fmla="*/ 372 h 375"/>
                <a:gd name="T2" fmla="*/ 317 w 435"/>
                <a:gd name="T3" fmla="*/ 360 h 375"/>
                <a:gd name="T4" fmla="*/ 320 w 435"/>
                <a:gd name="T5" fmla="*/ 341 h 375"/>
                <a:gd name="T6" fmla="*/ 324 w 435"/>
                <a:gd name="T7" fmla="*/ 316 h 375"/>
                <a:gd name="T8" fmla="*/ 266 w 435"/>
                <a:gd name="T9" fmla="*/ 343 h 375"/>
                <a:gd name="T10" fmla="*/ 317 w 435"/>
                <a:gd name="T11" fmla="*/ 296 h 375"/>
                <a:gd name="T12" fmla="*/ 246 w 435"/>
                <a:gd name="T13" fmla="*/ 318 h 375"/>
                <a:gd name="T14" fmla="*/ 200 w 435"/>
                <a:gd name="T15" fmla="*/ 332 h 375"/>
                <a:gd name="T16" fmla="*/ 151 w 435"/>
                <a:gd name="T17" fmla="*/ 340 h 375"/>
                <a:gd name="T18" fmla="*/ 184 w 435"/>
                <a:gd name="T19" fmla="*/ 304 h 375"/>
                <a:gd name="T20" fmla="*/ 129 w 435"/>
                <a:gd name="T21" fmla="*/ 325 h 375"/>
                <a:gd name="T22" fmla="*/ 104 w 435"/>
                <a:gd name="T23" fmla="*/ 317 h 375"/>
                <a:gd name="T24" fmla="*/ 172 w 435"/>
                <a:gd name="T25" fmla="*/ 264 h 375"/>
                <a:gd name="T26" fmla="*/ 102 w 435"/>
                <a:gd name="T27" fmla="*/ 285 h 375"/>
                <a:gd name="T28" fmla="*/ 131 w 435"/>
                <a:gd name="T29" fmla="*/ 245 h 375"/>
                <a:gd name="T30" fmla="*/ 89 w 435"/>
                <a:gd name="T31" fmla="*/ 248 h 375"/>
                <a:gd name="T32" fmla="*/ 60 w 435"/>
                <a:gd name="T33" fmla="*/ 252 h 375"/>
                <a:gd name="T34" fmla="*/ 34 w 435"/>
                <a:gd name="T35" fmla="*/ 244 h 375"/>
                <a:gd name="T36" fmla="*/ 12 w 435"/>
                <a:gd name="T37" fmla="*/ 238 h 375"/>
                <a:gd name="T38" fmla="*/ 24 w 435"/>
                <a:gd name="T39" fmla="*/ 207 h 375"/>
                <a:gd name="T40" fmla="*/ 141 w 435"/>
                <a:gd name="T41" fmla="*/ 117 h 375"/>
                <a:gd name="T42" fmla="*/ 36 w 435"/>
                <a:gd name="T43" fmla="*/ 159 h 375"/>
                <a:gd name="T44" fmla="*/ 54 w 435"/>
                <a:gd name="T45" fmla="*/ 127 h 375"/>
                <a:gd name="T46" fmla="*/ 58 w 435"/>
                <a:gd name="T47" fmla="*/ 104 h 375"/>
                <a:gd name="T48" fmla="*/ 29 w 435"/>
                <a:gd name="T49" fmla="*/ 111 h 375"/>
                <a:gd name="T50" fmla="*/ 61 w 435"/>
                <a:gd name="T51" fmla="*/ 71 h 375"/>
                <a:gd name="T52" fmla="*/ 101 w 435"/>
                <a:gd name="T53" fmla="*/ 42 h 375"/>
                <a:gd name="T54" fmla="*/ 126 w 435"/>
                <a:gd name="T55" fmla="*/ 46 h 375"/>
                <a:gd name="T56" fmla="*/ 189 w 435"/>
                <a:gd name="T57" fmla="*/ 19 h 375"/>
                <a:gd name="T58" fmla="*/ 148 w 435"/>
                <a:gd name="T59" fmla="*/ 58 h 375"/>
                <a:gd name="T60" fmla="*/ 210 w 435"/>
                <a:gd name="T61" fmla="*/ 41 h 375"/>
                <a:gd name="T62" fmla="*/ 255 w 435"/>
                <a:gd name="T63" fmla="*/ 35 h 375"/>
                <a:gd name="T64" fmla="*/ 255 w 435"/>
                <a:gd name="T65" fmla="*/ 59 h 375"/>
                <a:gd name="T66" fmla="*/ 247 w 435"/>
                <a:gd name="T67" fmla="*/ 88 h 375"/>
                <a:gd name="T68" fmla="*/ 289 w 435"/>
                <a:gd name="T69" fmla="*/ 86 h 375"/>
                <a:gd name="T70" fmla="*/ 337 w 435"/>
                <a:gd name="T71" fmla="*/ 80 h 375"/>
                <a:gd name="T72" fmla="*/ 392 w 435"/>
                <a:gd name="T73" fmla="*/ 60 h 375"/>
                <a:gd name="T74" fmla="*/ 380 w 435"/>
                <a:gd name="T75" fmla="*/ 91 h 375"/>
                <a:gd name="T76" fmla="*/ 385 w 435"/>
                <a:gd name="T77" fmla="*/ 111 h 375"/>
                <a:gd name="T78" fmla="*/ 394 w 435"/>
                <a:gd name="T79" fmla="*/ 127 h 375"/>
                <a:gd name="T80" fmla="*/ 428 w 435"/>
                <a:gd name="T81" fmla="*/ 130 h 375"/>
                <a:gd name="T82" fmla="*/ 425 w 435"/>
                <a:gd name="T83" fmla="*/ 149 h 375"/>
                <a:gd name="T84" fmla="*/ 402 w 435"/>
                <a:gd name="T85" fmla="*/ 185 h 375"/>
                <a:gd name="T86" fmla="*/ 323 w 435"/>
                <a:gd name="T87" fmla="*/ 253 h 375"/>
                <a:gd name="T88" fmla="*/ 358 w 435"/>
                <a:gd name="T89" fmla="*/ 257 h 375"/>
                <a:gd name="T90" fmla="*/ 392 w 435"/>
                <a:gd name="T91" fmla="*/ 258 h 375"/>
                <a:gd name="T92" fmla="*/ 378 w 435"/>
                <a:gd name="T93" fmla="*/ 278 h 375"/>
                <a:gd name="T94" fmla="*/ 335 w 435"/>
                <a:gd name="T95" fmla="*/ 326 h 375"/>
                <a:gd name="T96" fmla="*/ 361 w 435"/>
                <a:gd name="T97" fmla="*/ 330 h 375"/>
                <a:gd name="T98" fmla="*/ 346 w 435"/>
                <a:gd name="T99" fmla="*/ 369 h 375"/>
                <a:gd name="T100" fmla="*/ 340 w 435"/>
                <a:gd name="T101" fmla="*/ 375 h 375"/>
                <a:gd name="T102" fmla="*/ 345 w 435"/>
                <a:gd name="T10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5" h="375">
                  <a:moveTo>
                    <a:pt x="340" y="375"/>
                  </a:moveTo>
                  <a:cubicBezTo>
                    <a:pt x="339" y="375"/>
                    <a:pt x="339" y="375"/>
                    <a:pt x="338" y="375"/>
                  </a:cubicBezTo>
                  <a:cubicBezTo>
                    <a:pt x="337" y="374"/>
                    <a:pt x="336" y="373"/>
                    <a:pt x="335" y="372"/>
                  </a:cubicBezTo>
                  <a:cubicBezTo>
                    <a:pt x="333" y="369"/>
                    <a:pt x="333" y="368"/>
                    <a:pt x="342" y="353"/>
                  </a:cubicBezTo>
                  <a:cubicBezTo>
                    <a:pt x="324" y="364"/>
                    <a:pt x="324" y="364"/>
                    <a:pt x="321" y="363"/>
                  </a:cubicBezTo>
                  <a:cubicBezTo>
                    <a:pt x="319" y="362"/>
                    <a:pt x="318" y="361"/>
                    <a:pt x="317" y="360"/>
                  </a:cubicBezTo>
                  <a:cubicBezTo>
                    <a:pt x="316" y="358"/>
                    <a:pt x="316" y="358"/>
                    <a:pt x="320" y="342"/>
                  </a:cubicBezTo>
                  <a:cubicBezTo>
                    <a:pt x="320" y="342"/>
                    <a:pt x="320" y="342"/>
                    <a:pt x="321" y="341"/>
                  </a:cubicBezTo>
                  <a:cubicBezTo>
                    <a:pt x="320" y="341"/>
                    <a:pt x="320" y="341"/>
                    <a:pt x="320" y="341"/>
                  </a:cubicBezTo>
                  <a:cubicBezTo>
                    <a:pt x="305" y="351"/>
                    <a:pt x="304" y="352"/>
                    <a:pt x="301" y="351"/>
                  </a:cubicBezTo>
                  <a:cubicBezTo>
                    <a:pt x="299" y="350"/>
                    <a:pt x="298" y="349"/>
                    <a:pt x="297" y="348"/>
                  </a:cubicBezTo>
                  <a:cubicBezTo>
                    <a:pt x="294" y="343"/>
                    <a:pt x="294" y="343"/>
                    <a:pt x="324" y="316"/>
                  </a:cubicBezTo>
                  <a:cubicBezTo>
                    <a:pt x="323" y="317"/>
                    <a:pt x="323" y="317"/>
                    <a:pt x="322" y="318"/>
                  </a:cubicBezTo>
                  <a:cubicBezTo>
                    <a:pt x="274" y="347"/>
                    <a:pt x="273" y="347"/>
                    <a:pt x="270" y="346"/>
                  </a:cubicBezTo>
                  <a:cubicBezTo>
                    <a:pt x="268" y="346"/>
                    <a:pt x="267" y="345"/>
                    <a:pt x="266" y="343"/>
                  </a:cubicBezTo>
                  <a:cubicBezTo>
                    <a:pt x="263" y="338"/>
                    <a:pt x="266" y="335"/>
                    <a:pt x="289" y="317"/>
                  </a:cubicBezTo>
                  <a:cubicBezTo>
                    <a:pt x="300" y="310"/>
                    <a:pt x="312" y="301"/>
                    <a:pt x="326" y="291"/>
                  </a:cubicBezTo>
                  <a:cubicBezTo>
                    <a:pt x="323" y="293"/>
                    <a:pt x="320" y="294"/>
                    <a:pt x="317" y="296"/>
                  </a:cubicBezTo>
                  <a:cubicBezTo>
                    <a:pt x="227" y="351"/>
                    <a:pt x="223" y="353"/>
                    <a:pt x="218" y="351"/>
                  </a:cubicBezTo>
                  <a:cubicBezTo>
                    <a:pt x="217" y="351"/>
                    <a:pt x="215" y="350"/>
                    <a:pt x="215" y="349"/>
                  </a:cubicBezTo>
                  <a:cubicBezTo>
                    <a:pt x="211" y="343"/>
                    <a:pt x="213" y="340"/>
                    <a:pt x="246" y="318"/>
                  </a:cubicBezTo>
                  <a:cubicBezTo>
                    <a:pt x="263" y="307"/>
                    <a:pt x="285" y="292"/>
                    <a:pt x="309" y="276"/>
                  </a:cubicBezTo>
                  <a:cubicBezTo>
                    <a:pt x="219" y="331"/>
                    <a:pt x="209" y="336"/>
                    <a:pt x="204" y="335"/>
                  </a:cubicBezTo>
                  <a:cubicBezTo>
                    <a:pt x="202" y="334"/>
                    <a:pt x="201" y="333"/>
                    <a:pt x="200" y="332"/>
                  </a:cubicBezTo>
                  <a:cubicBezTo>
                    <a:pt x="196" y="325"/>
                    <a:pt x="196" y="324"/>
                    <a:pt x="289" y="261"/>
                  </a:cubicBezTo>
                  <a:cubicBezTo>
                    <a:pt x="283" y="265"/>
                    <a:pt x="276" y="269"/>
                    <a:pt x="270" y="273"/>
                  </a:cubicBezTo>
                  <a:cubicBezTo>
                    <a:pt x="161" y="339"/>
                    <a:pt x="156" y="342"/>
                    <a:pt x="151" y="340"/>
                  </a:cubicBezTo>
                  <a:cubicBezTo>
                    <a:pt x="149" y="340"/>
                    <a:pt x="147" y="339"/>
                    <a:pt x="147" y="337"/>
                  </a:cubicBezTo>
                  <a:cubicBezTo>
                    <a:pt x="143" y="332"/>
                    <a:pt x="149" y="328"/>
                    <a:pt x="158" y="322"/>
                  </a:cubicBezTo>
                  <a:cubicBezTo>
                    <a:pt x="163" y="318"/>
                    <a:pt x="172" y="312"/>
                    <a:pt x="184" y="304"/>
                  </a:cubicBezTo>
                  <a:cubicBezTo>
                    <a:pt x="191" y="300"/>
                    <a:pt x="199" y="294"/>
                    <a:pt x="208" y="289"/>
                  </a:cubicBezTo>
                  <a:cubicBezTo>
                    <a:pt x="148" y="325"/>
                    <a:pt x="138" y="329"/>
                    <a:pt x="133" y="328"/>
                  </a:cubicBezTo>
                  <a:cubicBezTo>
                    <a:pt x="132" y="328"/>
                    <a:pt x="130" y="327"/>
                    <a:pt x="129" y="325"/>
                  </a:cubicBezTo>
                  <a:cubicBezTo>
                    <a:pt x="126" y="319"/>
                    <a:pt x="127" y="316"/>
                    <a:pt x="171" y="288"/>
                  </a:cubicBezTo>
                  <a:cubicBezTo>
                    <a:pt x="121" y="318"/>
                    <a:pt x="112" y="321"/>
                    <a:pt x="108" y="320"/>
                  </a:cubicBezTo>
                  <a:cubicBezTo>
                    <a:pt x="107" y="320"/>
                    <a:pt x="105" y="319"/>
                    <a:pt x="104" y="317"/>
                  </a:cubicBezTo>
                  <a:cubicBezTo>
                    <a:pt x="101" y="311"/>
                    <a:pt x="107" y="307"/>
                    <a:pt x="116" y="301"/>
                  </a:cubicBezTo>
                  <a:cubicBezTo>
                    <a:pt x="122" y="296"/>
                    <a:pt x="132" y="290"/>
                    <a:pt x="145" y="282"/>
                  </a:cubicBezTo>
                  <a:cubicBezTo>
                    <a:pt x="153" y="276"/>
                    <a:pt x="162" y="270"/>
                    <a:pt x="172" y="264"/>
                  </a:cubicBezTo>
                  <a:cubicBezTo>
                    <a:pt x="104" y="305"/>
                    <a:pt x="93" y="310"/>
                    <a:pt x="88" y="309"/>
                  </a:cubicBezTo>
                  <a:cubicBezTo>
                    <a:pt x="87" y="309"/>
                    <a:pt x="85" y="307"/>
                    <a:pt x="84" y="306"/>
                  </a:cubicBezTo>
                  <a:cubicBezTo>
                    <a:pt x="82" y="302"/>
                    <a:pt x="81" y="300"/>
                    <a:pt x="102" y="285"/>
                  </a:cubicBezTo>
                  <a:cubicBezTo>
                    <a:pt x="85" y="295"/>
                    <a:pt x="78" y="297"/>
                    <a:pt x="74" y="296"/>
                  </a:cubicBezTo>
                  <a:cubicBezTo>
                    <a:pt x="73" y="296"/>
                    <a:pt x="71" y="295"/>
                    <a:pt x="70" y="293"/>
                  </a:cubicBezTo>
                  <a:cubicBezTo>
                    <a:pt x="67" y="287"/>
                    <a:pt x="66" y="286"/>
                    <a:pt x="131" y="245"/>
                  </a:cubicBezTo>
                  <a:cubicBezTo>
                    <a:pt x="90" y="269"/>
                    <a:pt x="82" y="272"/>
                    <a:pt x="78" y="271"/>
                  </a:cubicBezTo>
                  <a:cubicBezTo>
                    <a:pt x="76" y="270"/>
                    <a:pt x="75" y="269"/>
                    <a:pt x="74" y="268"/>
                  </a:cubicBezTo>
                  <a:cubicBezTo>
                    <a:pt x="70" y="262"/>
                    <a:pt x="77" y="257"/>
                    <a:pt x="89" y="248"/>
                  </a:cubicBezTo>
                  <a:cubicBezTo>
                    <a:pt x="97" y="242"/>
                    <a:pt x="108" y="234"/>
                    <a:pt x="124" y="225"/>
                  </a:cubicBezTo>
                  <a:cubicBezTo>
                    <a:pt x="77" y="252"/>
                    <a:pt x="68" y="256"/>
                    <a:pt x="64" y="255"/>
                  </a:cubicBezTo>
                  <a:cubicBezTo>
                    <a:pt x="63" y="254"/>
                    <a:pt x="61" y="253"/>
                    <a:pt x="60" y="252"/>
                  </a:cubicBezTo>
                  <a:cubicBezTo>
                    <a:pt x="57" y="245"/>
                    <a:pt x="56" y="244"/>
                    <a:pt x="133" y="195"/>
                  </a:cubicBezTo>
                  <a:cubicBezTo>
                    <a:pt x="54" y="243"/>
                    <a:pt x="43" y="249"/>
                    <a:pt x="38" y="247"/>
                  </a:cubicBezTo>
                  <a:cubicBezTo>
                    <a:pt x="37" y="247"/>
                    <a:pt x="35" y="246"/>
                    <a:pt x="34" y="244"/>
                  </a:cubicBezTo>
                  <a:cubicBezTo>
                    <a:pt x="30" y="237"/>
                    <a:pt x="30" y="236"/>
                    <a:pt x="162" y="153"/>
                  </a:cubicBezTo>
                  <a:cubicBezTo>
                    <a:pt x="160" y="154"/>
                    <a:pt x="159" y="155"/>
                    <a:pt x="157" y="156"/>
                  </a:cubicBezTo>
                  <a:cubicBezTo>
                    <a:pt x="31" y="233"/>
                    <a:pt x="18" y="240"/>
                    <a:pt x="12" y="238"/>
                  </a:cubicBezTo>
                  <a:cubicBezTo>
                    <a:pt x="11" y="238"/>
                    <a:pt x="9" y="237"/>
                    <a:pt x="8" y="235"/>
                  </a:cubicBezTo>
                  <a:cubicBezTo>
                    <a:pt x="5" y="230"/>
                    <a:pt x="4" y="228"/>
                    <a:pt x="75" y="182"/>
                  </a:cubicBezTo>
                  <a:cubicBezTo>
                    <a:pt x="36" y="205"/>
                    <a:pt x="28" y="208"/>
                    <a:pt x="24" y="207"/>
                  </a:cubicBezTo>
                  <a:cubicBezTo>
                    <a:pt x="22" y="207"/>
                    <a:pt x="21" y="205"/>
                    <a:pt x="20" y="204"/>
                  </a:cubicBezTo>
                  <a:cubicBezTo>
                    <a:pt x="16" y="197"/>
                    <a:pt x="15" y="196"/>
                    <a:pt x="146" y="114"/>
                  </a:cubicBezTo>
                  <a:cubicBezTo>
                    <a:pt x="144" y="115"/>
                    <a:pt x="142" y="116"/>
                    <a:pt x="141" y="117"/>
                  </a:cubicBezTo>
                  <a:cubicBezTo>
                    <a:pt x="18" y="192"/>
                    <a:pt x="12" y="194"/>
                    <a:pt x="7" y="193"/>
                  </a:cubicBezTo>
                  <a:cubicBezTo>
                    <a:pt x="6" y="193"/>
                    <a:pt x="4" y="192"/>
                    <a:pt x="3" y="190"/>
                  </a:cubicBezTo>
                  <a:cubicBezTo>
                    <a:pt x="0" y="185"/>
                    <a:pt x="1" y="182"/>
                    <a:pt x="36" y="159"/>
                  </a:cubicBezTo>
                  <a:cubicBezTo>
                    <a:pt x="24" y="166"/>
                    <a:pt x="21" y="166"/>
                    <a:pt x="19" y="165"/>
                  </a:cubicBezTo>
                  <a:cubicBezTo>
                    <a:pt x="18" y="165"/>
                    <a:pt x="16" y="164"/>
                    <a:pt x="15" y="162"/>
                  </a:cubicBezTo>
                  <a:cubicBezTo>
                    <a:pt x="12" y="157"/>
                    <a:pt x="11" y="155"/>
                    <a:pt x="54" y="127"/>
                  </a:cubicBezTo>
                  <a:cubicBezTo>
                    <a:pt x="42" y="134"/>
                    <a:pt x="38" y="135"/>
                    <a:pt x="36" y="134"/>
                  </a:cubicBezTo>
                  <a:cubicBezTo>
                    <a:pt x="34" y="133"/>
                    <a:pt x="33" y="132"/>
                    <a:pt x="32" y="131"/>
                  </a:cubicBezTo>
                  <a:cubicBezTo>
                    <a:pt x="29" y="125"/>
                    <a:pt x="31" y="122"/>
                    <a:pt x="58" y="104"/>
                  </a:cubicBezTo>
                  <a:cubicBezTo>
                    <a:pt x="59" y="103"/>
                    <a:pt x="61" y="101"/>
                    <a:pt x="62" y="100"/>
                  </a:cubicBezTo>
                  <a:cubicBezTo>
                    <a:pt x="40" y="114"/>
                    <a:pt x="36" y="115"/>
                    <a:pt x="33" y="114"/>
                  </a:cubicBezTo>
                  <a:cubicBezTo>
                    <a:pt x="31" y="114"/>
                    <a:pt x="29" y="113"/>
                    <a:pt x="29" y="111"/>
                  </a:cubicBezTo>
                  <a:cubicBezTo>
                    <a:pt x="26" y="106"/>
                    <a:pt x="25" y="105"/>
                    <a:pt x="67" y="75"/>
                  </a:cubicBezTo>
                  <a:cubicBezTo>
                    <a:pt x="66" y="75"/>
                    <a:pt x="66" y="75"/>
                    <a:pt x="65" y="74"/>
                  </a:cubicBezTo>
                  <a:cubicBezTo>
                    <a:pt x="63" y="74"/>
                    <a:pt x="62" y="73"/>
                    <a:pt x="61" y="71"/>
                  </a:cubicBezTo>
                  <a:cubicBezTo>
                    <a:pt x="59" y="69"/>
                    <a:pt x="60" y="65"/>
                    <a:pt x="63" y="63"/>
                  </a:cubicBezTo>
                  <a:cubicBezTo>
                    <a:pt x="64" y="63"/>
                    <a:pt x="65" y="63"/>
                    <a:pt x="65" y="63"/>
                  </a:cubicBezTo>
                  <a:cubicBezTo>
                    <a:pt x="69" y="61"/>
                    <a:pt x="87" y="50"/>
                    <a:pt x="101" y="42"/>
                  </a:cubicBezTo>
                  <a:cubicBezTo>
                    <a:pt x="139" y="19"/>
                    <a:pt x="139" y="19"/>
                    <a:pt x="143" y="19"/>
                  </a:cubicBezTo>
                  <a:cubicBezTo>
                    <a:pt x="144" y="20"/>
                    <a:pt x="145" y="21"/>
                    <a:pt x="146" y="22"/>
                  </a:cubicBezTo>
                  <a:cubicBezTo>
                    <a:pt x="149" y="28"/>
                    <a:pt x="146" y="31"/>
                    <a:pt x="126" y="46"/>
                  </a:cubicBezTo>
                  <a:cubicBezTo>
                    <a:pt x="123" y="48"/>
                    <a:pt x="121" y="50"/>
                    <a:pt x="118" y="52"/>
                  </a:cubicBezTo>
                  <a:cubicBezTo>
                    <a:pt x="174" y="18"/>
                    <a:pt x="180" y="15"/>
                    <a:pt x="185" y="16"/>
                  </a:cubicBezTo>
                  <a:cubicBezTo>
                    <a:pt x="186" y="16"/>
                    <a:pt x="188" y="17"/>
                    <a:pt x="189" y="19"/>
                  </a:cubicBezTo>
                  <a:cubicBezTo>
                    <a:pt x="192" y="25"/>
                    <a:pt x="188" y="27"/>
                    <a:pt x="167" y="43"/>
                  </a:cubicBezTo>
                  <a:cubicBezTo>
                    <a:pt x="156" y="50"/>
                    <a:pt x="143" y="59"/>
                    <a:pt x="129" y="69"/>
                  </a:cubicBezTo>
                  <a:cubicBezTo>
                    <a:pt x="135" y="65"/>
                    <a:pt x="142" y="61"/>
                    <a:pt x="148" y="58"/>
                  </a:cubicBezTo>
                  <a:cubicBezTo>
                    <a:pt x="239" y="1"/>
                    <a:pt x="244" y="0"/>
                    <a:pt x="249" y="1"/>
                  </a:cubicBezTo>
                  <a:cubicBezTo>
                    <a:pt x="250" y="1"/>
                    <a:pt x="252" y="2"/>
                    <a:pt x="253" y="4"/>
                  </a:cubicBezTo>
                  <a:cubicBezTo>
                    <a:pt x="256" y="9"/>
                    <a:pt x="257" y="10"/>
                    <a:pt x="210" y="41"/>
                  </a:cubicBezTo>
                  <a:cubicBezTo>
                    <a:pt x="256" y="14"/>
                    <a:pt x="264" y="11"/>
                    <a:pt x="268" y="12"/>
                  </a:cubicBezTo>
                  <a:cubicBezTo>
                    <a:pt x="269" y="12"/>
                    <a:pt x="271" y="13"/>
                    <a:pt x="271" y="14"/>
                  </a:cubicBezTo>
                  <a:cubicBezTo>
                    <a:pt x="274" y="19"/>
                    <a:pt x="274" y="21"/>
                    <a:pt x="255" y="35"/>
                  </a:cubicBezTo>
                  <a:cubicBezTo>
                    <a:pt x="292" y="13"/>
                    <a:pt x="301" y="10"/>
                    <a:pt x="305" y="11"/>
                  </a:cubicBezTo>
                  <a:cubicBezTo>
                    <a:pt x="307" y="11"/>
                    <a:pt x="308" y="12"/>
                    <a:pt x="309" y="14"/>
                  </a:cubicBezTo>
                  <a:cubicBezTo>
                    <a:pt x="312" y="19"/>
                    <a:pt x="314" y="21"/>
                    <a:pt x="255" y="59"/>
                  </a:cubicBezTo>
                  <a:cubicBezTo>
                    <a:pt x="304" y="30"/>
                    <a:pt x="313" y="26"/>
                    <a:pt x="317" y="27"/>
                  </a:cubicBezTo>
                  <a:cubicBezTo>
                    <a:pt x="319" y="28"/>
                    <a:pt x="320" y="29"/>
                    <a:pt x="321" y="30"/>
                  </a:cubicBezTo>
                  <a:cubicBezTo>
                    <a:pt x="325" y="36"/>
                    <a:pt x="325" y="38"/>
                    <a:pt x="247" y="88"/>
                  </a:cubicBezTo>
                  <a:cubicBezTo>
                    <a:pt x="307" y="52"/>
                    <a:pt x="320" y="46"/>
                    <a:pt x="325" y="47"/>
                  </a:cubicBezTo>
                  <a:cubicBezTo>
                    <a:pt x="326" y="48"/>
                    <a:pt x="328" y="49"/>
                    <a:pt x="329" y="50"/>
                  </a:cubicBezTo>
                  <a:cubicBezTo>
                    <a:pt x="332" y="55"/>
                    <a:pt x="333" y="58"/>
                    <a:pt x="289" y="86"/>
                  </a:cubicBezTo>
                  <a:cubicBezTo>
                    <a:pt x="329" y="63"/>
                    <a:pt x="342" y="57"/>
                    <a:pt x="347" y="58"/>
                  </a:cubicBezTo>
                  <a:cubicBezTo>
                    <a:pt x="348" y="59"/>
                    <a:pt x="350" y="60"/>
                    <a:pt x="351" y="61"/>
                  </a:cubicBezTo>
                  <a:cubicBezTo>
                    <a:pt x="354" y="68"/>
                    <a:pt x="348" y="72"/>
                    <a:pt x="337" y="80"/>
                  </a:cubicBezTo>
                  <a:cubicBezTo>
                    <a:pt x="330" y="85"/>
                    <a:pt x="319" y="92"/>
                    <a:pt x="304" y="102"/>
                  </a:cubicBezTo>
                  <a:cubicBezTo>
                    <a:pt x="373" y="61"/>
                    <a:pt x="383" y="56"/>
                    <a:pt x="388" y="57"/>
                  </a:cubicBezTo>
                  <a:cubicBezTo>
                    <a:pt x="390" y="58"/>
                    <a:pt x="391" y="59"/>
                    <a:pt x="392" y="60"/>
                  </a:cubicBezTo>
                  <a:cubicBezTo>
                    <a:pt x="395" y="66"/>
                    <a:pt x="396" y="68"/>
                    <a:pt x="323" y="114"/>
                  </a:cubicBezTo>
                  <a:cubicBezTo>
                    <a:pt x="363" y="91"/>
                    <a:pt x="372" y="87"/>
                    <a:pt x="376" y="88"/>
                  </a:cubicBezTo>
                  <a:cubicBezTo>
                    <a:pt x="378" y="88"/>
                    <a:pt x="379" y="89"/>
                    <a:pt x="380" y="91"/>
                  </a:cubicBezTo>
                  <a:cubicBezTo>
                    <a:pt x="384" y="97"/>
                    <a:pt x="385" y="99"/>
                    <a:pt x="313" y="144"/>
                  </a:cubicBezTo>
                  <a:cubicBezTo>
                    <a:pt x="369" y="111"/>
                    <a:pt x="377" y="107"/>
                    <a:pt x="382" y="108"/>
                  </a:cubicBezTo>
                  <a:cubicBezTo>
                    <a:pt x="383" y="109"/>
                    <a:pt x="385" y="110"/>
                    <a:pt x="385" y="111"/>
                  </a:cubicBezTo>
                  <a:cubicBezTo>
                    <a:pt x="388" y="115"/>
                    <a:pt x="389" y="117"/>
                    <a:pt x="369" y="132"/>
                  </a:cubicBezTo>
                  <a:cubicBezTo>
                    <a:pt x="381" y="125"/>
                    <a:pt x="387" y="123"/>
                    <a:pt x="390" y="124"/>
                  </a:cubicBezTo>
                  <a:cubicBezTo>
                    <a:pt x="392" y="125"/>
                    <a:pt x="393" y="126"/>
                    <a:pt x="394" y="127"/>
                  </a:cubicBezTo>
                  <a:cubicBezTo>
                    <a:pt x="397" y="132"/>
                    <a:pt x="398" y="134"/>
                    <a:pt x="364" y="157"/>
                  </a:cubicBezTo>
                  <a:cubicBezTo>
                    <a:pt x="410" y="130"/>
                    <a:pt x="420" y="126"/>
                    <a:pt x="424" y="127"/>
                  </a:cubicBezTo>
                  <a:cubicBezTo>
                    <a:pt x="426" y="127"/>
                    <a:pt x="428" y="129"/>
                    <a:pt x="428" y="130"/>
                  </a:cubicBezTo>
                  <a:cubicBezTo>
                    <a:pt x="432" y="136"/>
                    <a:pt x="426" y="141"/>
                    <a:pt x="415" y="148"/>
                  </a:cubicBezTo>
                  <a:cubicBezTo>
                    <a:pt x="409" y="153"/>
                    <a:pt x="402" y="158"/>
                    <a:pt x="391" y="165"/>
                  </a:cubicBezTo>
                  <a:cubicBezTo>
                    <a:pt x="416" y="150"/>
                    <a:pt x="422" y="148"/>
                    <a:pt x="425" y="149"/>
                  </a:cubicBezTo>
                  <a:cubicBezTo>
                    <a:pt x="427" y="150"/>
                    <a:pt x="428" y="151"/>
                    <a:pt x="429" y="152"/>
                  </a:cubicBezTo>
                  <a:cubicBezTo>
                    <a:pt x="432" y="157"/>
                    <a:pt x="433" y="160"/>
                    <a:pt x="391" y="187"/>
                  </a:cubicBezTo>
                  <a:cubicBezTo>
                    <a:pt x="398" y="184"/>
                    <a:pt x="400" y="184"/>
                    <a:pt x="402" y="185"/>
                  </a:cubicBezTo>
                  <a:cubicBezTo>
                    <a:pt x="404" y="185"/>
                    <a:pt x="405" y="186"/>
                    <a:pt x="406" y="188"/>
                  </a:cubicBezTo>
                  <a:cubicBezTo>
                    <a:pt x="410" y="193"/>
                    <a:pt x="407" y="196"/>
                    <a:pt x="377" y="216"/>
                  </a:cubicBezTo>
                  <a:cubicBezTo>
                    <a:pt x="362" y="227"/>
                    <a:pt x="343" y="240"/>
                    <a:pt x="323" y="253"/>
                  </a:cubicBezTo>
                  <a:cubicBezTo>
                    <a:pt x="411" y="199"/>
                    <a:pt x="421" y="194"/>
                    <a:pt x="427" y="195"/>
                  </a:cubicBezTo>
                  <a:cubicBezTo>
                    <a:pt x="428" y="196"/>
                    <a:pt x="430" y="197"/>
                    <a:pt x="431" y="198"/>
                  </a:cubicBezTo>
                  <a:cubicBezTo>
                    <a:pt x="435" y="205"/>
                    <a:pt x="435" y="206"/>
                    <a:pt x="358" y="257"/>
                  </a:cubicBezTo>
                  <a:cubicBezTo>
                    <a:pt x="403" y="231"/>
                    <a:pt x="406" y="230"/>
                    <a:pt x="410" y="231"/>
                  </a:cubicBezTo>
                  <a:cubicBezTo>
                    <a:pt x="411" y="231"/>
                    <a:pt x="413" y="232"/>
                    <a:pt x="414" y="234"/>
                  </a:cubicBezTo>
                  <a:cubicBezTo>
                    <a:pt x="417" y="239"/>
                    <a:pt x="413" y="242"/>
                    <a:pt x="392" y="258"/>
                  </a:cubicBezTo>
                  <a:cubicBezTo>
                    <a:pt x="383" y="265"/>
                    <a:pt x="371" y="273"/>
                    <a:pt x="359" y="282"/>
                  </a:cubicBezTo>
                  <a:cubicBezTo>
                    <a:pt x="372" y="275"/>
                    <a:pt x="373" y="275"/>
                    <a:pt x="375" y="276"/>
                  </a:cubicBezTo>
                  <a:cubicBezTo>
                    <a:pt x="376" y="276"/>
                    <a:pt x="378" y="277"/>
                    <a:pt x="378" y="278"/>
                  </a:cubicBezTo>
                  <a:cubicBezTo>
                    <a:pt x="381" y="284"/>
                    <a:pt x="381" y="284"/>
                    <a:pt x="344" y="315"/>
                  </a:cubicBezTo>
                  <a:cubicBezTo>
                    <a:pt x="341" y="318"/>
                    <a:pt x="337" y="321"/>
                    <a:pt x="334" y="324"/>
                  </a:cubicBezTo>
                  <a:cubicBezTo>
                    <a:pt x="334" y="325"/>
                    <a:pt x="335" y="325"/>
                    <a:pt x="335" y="326"/>
                  </a:cubicBezTo>
                  <a:cubicBezTo>
                    <a:pt x="337" y="328"/>
                    <a:pt x="337" y="328"/>
                    <a:pt x="332" y="345"/>
                  </a:cubicBezTo>
                  <a:cubicBezTo>
                    <a:pt x="334" y="343"/>
                    <a:pt x="337" y="342"/>
                    <a:pt x="339" y="340"/>
                  </a:cubicBezTo>
                  <a:cubicBezTo>
                    <a:pt x="358" y="329"/>
                    <a:pt x="358" y="329"/>
                    <a:pt x="361" y="330"/>
                  </a:cubicBezTo>
                  <a:cubicBezTo>
                    <a:pt x="362" y="330"/>
                    <a:pt x="364" y="331"/>
                    <a:pt x="364" y="333"/>
                  </a:cubicBezTo>
                  <a:cubicBezTo>
                    <a:pt x="366" y="336"/>
                    <a:pt x="366" y="336"/>
                    <a:pt x="355" y="355"/>
                  </a:cubicBezTo>
                  <a:cubicBezTo>
                    <a:pt x="352" y="359"/>
                    <a:pt x="348" y="366"/>
                    <a:pt x="346" y="369"/>
                  </a:cubicBezTo>
                  <a:cubicBezTo>
                    <a:pt x="347" y="372"/>
                    <a:pt x="347" y="372"/>
                    <a:pt x="347" y="372"/>
                  </a:cubicBezTo>
                  <a:cubicBezTo>
                    <a:pt x="347" y="372"/>
                    <a:pt x="346" y="372"/>
                    <a:pt x="345" y="373"/>
                  </a:cubicBezTo>
                  <a:cubicBezTo>
                    <a:pt x="343" y="374"/>
                    <a:pt x="342" y="375"/>
                    <a:pt x="340" y="375"/>
                  </a:cubicBezTo>
                  <a:close/>
                  <a:moveTo>
                    <a:pt x="345" y="366"/>
                  </a:moveTo>
                  <a:cubicBezTo>
                    <a:pt x="346" y="369"/>
                    <a:pt x="346" y="369"/>
                    <a:pt x="346" y="369"/>
                  </a:cubicBezTo>
                  <a:cubicBezTo>
                    <a:pt x="346" y="368"/>
                    <a:pt x="346" y="367"/>
                    <a:pt x="345" y="366"/>
                  </a:cubicBezTo>
                  <a:cubicBezTo>
                    <a:pt x="342" y="367"/>
                    <a:pt x="342" y="367"/>
                    <a:pt x="342" y="367"/>
                  </a:cubicBezTo>
                  <a:cubicBezTo>
                    <a:pt x="345" y="366"/>
                    <a:pt x="345" y="366"/>
                    <a:pt x="345" y="366"/>
                  </a:cubicBez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65" name="Freeform 31"/>
            <p:cNvSpPr>
              <a:spLocks noEditPoints="1"/>
            </p:cNvSpPr>
            <p:nvPr/>
          </p:nvSpPr>
          <p:spPr bwMode="gray">
            <a:xfrm>
              <a:off x="6037594" y="3975100"/>
              <a:ext cx="1300163" cy="1119188"/>
            </a:xfrm>
            <a:custGeom>
              <a:avLst/>
              <a:gdLst>
                <a:gd name="T0" fmla="*/ 359 w 409"/>
                <a:gd name="T1" fmla="*/ 273 h 352"/>
                <a:gd name="T2" fmla="*/ 326 w 409"/>
                <a:gd name="T3" fmla="*/ 296 h 352"/>
                <a:gd name="T4" fmla="*/ 399 w 409"/>
                <a:gd name="T5" fmla="*/ 215 h 352"/>
                <a:gd name="T6" fmla="*/ 408 w 409"/>
                <a:gd name="T7" fmla="*/ 178 h 352"/>
                <a:gd name="T8" fmla="*/ 402 w 409"/>
                <a:gd name="T9" fmla="*/ 199 h 352"/>
                <a:gd name="T10" fmla="*/ 398 w 409"/>
                <a:gd name="T11" fmla="*/ 217 h 352"/>
                <a:gd name="T12" fmla="*/ 391 w 409"/>
                <a:gd name="T13" fmla="*/ 231 h 352"/>
                <a:gd name="T14" fmla="*/ 387 w 409"/>
                <a:gd name="T15" fmla="*/ 240 h 352"/>
                <a:gd name="T16" fmla="*/ 383 w 409"/>
                <a:gd name="T17" fmla="*/ 240 h 352"/>
                <a:gd name="T18" fmla="*/ 359 w 409"/>
                <a:gd name="T19" fmla="*/ 273 h 352"/>
                <a:gd name="T20" fmla="*/ 327 w 409"/>
                <a:gd name="T21" fmla="*/ 306 h 352"/>
                <a:gd name="T22" fmla="*/ 326 w 409"/>
                <a:gd name="T23" fmla="*/ 328 h 352"/>
                <a:gd name="T24" fmla="*/ 323 w 409"/>
                <a:gd name="T25" fmla="*/ 321 h 352"/>
                <a:gd name="T26" fmla="*/ 324 w 409"/>
                <a:gd name="T27" fmla="*/ 298 h 352"/>
                <a:gd name="T28" fmla="*/ 357 w 409"/>
                <a:gd name="T29" fmla="*/ 262 h 352"/>
                <a:gd name="T30" fmla="*/ 392 w 409"/>
                <a:gd name="T31" fmla="*/ 191 h 352"/>
                <a:gd name="T32" fmla="*/ 350 w 409"/>
                <a:gd name="T33" fmla="*/ 72 h 352"/>
                <a:gd name="T34" fmla="*/ 310 w 409"/>
                <a:gd name="T35" fmla="*/ 42 h 352"/>
                <a:gd name="T36" fmla="*/ 178 w 409"/>
                <a:gd name="T37" fmla="*/ 15 h 352"/>
                <a:gd name="T38" fmla="*/ 115 w 409"/>
                <a:gd name="T39" fmla="*/ 29 h 352"/>
                <a:gd name="T40" fmla="*/ 47 w 409"/>
                <a:gd name="T41" fmla="*/ 74 h 352"/>
                <a:gd name="T42" fmla="*/ 81 w 409"/>
                <a:gd name="T43" fmla="*/ 287 h 352"/>
                <a:gd name="T44" fmla="*/ 242 w 409"/>
                <a:gd name="T45" fmla="*/ 318 h 352"/>
                <a:gd name="T46" fmla="*/ 261 w 409"/>
                <a:gd name="T47" fmla="*/ 317 h 352"/>
                <a:gd name="T48" fmla="*/ 299 w 409"/>
                <a:gd name="T49" fmla="*/ 347 h 352"/>
                <a:gd name="T50" fmla="*/ 180 w 409"/>
                <a:gd name="T51" fmla="*/ 329 h 352"/>
                <a:gd name="T52" fmla="*/ 105 w 409"/>
                <a:gd name="T53" fmla="*/ 312 h 352"/>
                <a:gd name="T54" fmla="*/ 75 w 409"/>
                <a:gd name="T55" fmla="*/ 296 h 352"/>
                <a:gd name="T56" fmla="*/ 23 w 409"/>
                <a:gd name="T57" fmla="*/ 240 h 352"/>
                <a:gd name="T58" fmla="*/ 9 w 409"/>
                <a:gd name="T59" fmla="*/ 211 h 352"/>
                <a:gd name="T60" fmla="*/ 1 w 409"/>
                <a:gd name="T61" fmla="*/ 155 h 352"/>
                <a:gd name="T62" fmla="*/ 6 w 409"/>
                <a:gd name="T63" fmla="*/ 127 h 352"/>
                <a:gd name="T64" fmla="*/ 15 w 409"/>
                <a:gd name="T65" fmla="*/ 104 h 352"/>
                <a:gd name="T66" fmla="*/ 35 w 409"/>
                <a:gd name="T67" fmla="*/ 72 h 352"/>
                <a:gd name="T68" fmla="*/ 64 w 409"/>
                <a:gd name="T69" fmla="*/ 45 h 352"/>
                <a:gd name="T70" fmla="*/ 66 w 409"/>
                <a:gd name="T71" fmla="*/ 43 h 352"/>
                <a:gd name="T72" fmla="*/ 86 w 409"/>
                <a:gd name="T73" fmla="*/ 33 h 352"/>
                <a:gd name="T74" fmla="*/ 120 w 409"/>
                <a:gd name="T75" fmla="*/ 15 h 352"/>
                <a:gd name="T76" fmla="*/ 155 w 409"/>
                <a:gd name="T77" fmla="*/ 5 h 352"/>
                <a:gd name="T78" fmla="*/ 200 w 409"/>
                <a:gd name="T79" fmla="*/ 0 h 352"/>
                <a:gd name="T80" fmla="*/ 220 w 409"/>
                <a:gd name="T81" fmla="*/ 3 h 352"/>
                <a:gd name="T82" fmla="*/ 232 w 409"/>
                <a:gd name="T83" fmla="*/ 3 h 352"/>
                <a:gd name="T84" fmla="*/ 249 w 409"/>
                <a:gd name="T85" fmla="*/ 5 h 352"/>
                <a:gd name="T86" fmla="*/ 276 w 409"/>
                <a:gd name="T87" fmla="*/ 12 h 352"/>
                <a:gd name="T88" fmla="*/ 332 w 409"/>
                <a:gd name="T89" fmla="*/ 39 h 352"/>
                <a:gd name="T90" fmla="*/ 352 w 409"/>
                <a:gd name="T91" fmla="*/ 54 h 352"/>
                <a:gd name="T92" fmla="*/ 384 w 409"/>
                <a:gd name="T93" fmla="*/ 96 h 352"/>
                <a:gd name="T94" fmla="*/ 388 w 409"/>
                <a:gd name="T95" fmla="*/ 110 h 352"/>
                <a:gd name="T96" fmla="*/ 398 w 409"/>
                <a:gd name="T97" fmla="*/ 126 h 352"/>
                <a:gd name="T98" fmla="*/ 405 w 409"/>
                <a:gd name="T99" fmla="*/ 146 h 352"/>
                <a:gd name="T100" fmla="*/ 408 w 409"/>
                <a:gd name="T101" fmla="*/ 166 h 352"/>
                <a:gd name="T102" fmla="*/ 62 w 409"/>
                <a:gd name="T103" fmla="*/ 47 h 352"/>
                <a:gd name="T104" fmla="*/ 66 w 409"/>
                <a:gd name="T105" fmla="*/ 43 h 352"/>
                <a:gd name="T106" fmla="*/ 317 w 409"/>
                <a:gd name="T107" fmla="*/ 46 h 352"/>
                <a:gd name="T108" fmla="*/ 139 w 409"/>
                <a:gd name="T109" fmla="*/ 22 h 352"/>
                <a:gd name="T110" fmla="*/ 356 w 409"/>
                <a:gd name="T111" fmla="*/ 276 h 352"/>
                <a:gd name="T112" fmla="*/ 384 w 409"/>
                <a:gd name="T113" fmla="*/ 244 h 352"/>
                <a:gd name="T114" fmla="*/ 403 w 409"/>
                <a:gd name="T115" fmla="*/ 204 h 352"/>
                <a:gd name="T116" fmla="*/ 145 w 409"/>
                <a:gd name="T117" fmla="*/ 7 h 352"/>
                <a:gd name="T118" fmla="*/ 1 w 409"/>
                <a:gd name="T119" fmla="*/ 17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9" h="352">
                  <a:moveTo>
                    <a:pt x="323" y="347"/>
                  </a:moveTo>
                  <a:cubicBezTo>
                    <a:pt x="323" y="346"/>
                    <a:pt x="322" y="346"/>
                    <a:pt x="323" y="344"/>
                  </a:cubicBezTo>
                  <a:cubicBezTo>
                    <a:pt x="323" y="348"/>
                    <a:pt x="324" y="342"/>
                    <a:pt x="323" y="347"/>
                  </a:cubicBezTo>
                  <a:close/>
                  <a:moveTo>
                    <a:pt x="359" y="275"/>
                  </a:moveTo>
                  <a:cubicBezTo>
                    <a:pt x="361" y="274"/>
                    <a:pt x="362" y="274"/>
                    <a:pt x="363" y="272"/>
                  </a:cubicBezTo>
                  <a:cubicBezTo>
                    <a:pt x="364" y="272"/>
                    <a:pt x="363" y="274"/>
                    <a:pt x="364" y="272"/>
                  </a:cubicBezTo>
                  <a:cubicBezTo>
                    <a:pt x="365" y="270"/>
                    <a:pt x="362" y="271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ubicBezTo>
                    <a:pt x="360" y="274"/>
                    <a:pt x="360" y="274"/>
                    <a:pt x="359" y="275"/>
                  </a:cubicBezTo>
                  <a:close/>
                  <a:moveTo>
                    <a:pt x="359" y="273"/>
                  </a:moveTo>
                  <a:cubicBezTo>
                    <a:pt x="359" y="273"/>
                    <a:pt x="359" y="273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lose/>
                  <a:moveTo>
                    <a:pt x="326" y="296"/>
                  </a:move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7"/>
                  </a:cubicBezTo>
                  <a:cubicBezTo>
                    <a:pt x="326" y="297"/>
                    <a:pt x="326" y="297"/>
                    <a:pt x="326" y="296"/>
                  </a:cubicBezTo>
                  <a:close/>
                  <a:moveTo>
                    <a:pt x="325" y="334"/>
                  </a:moveTo>
                  <a:cubicBezTo>
                    <a:pt x="325" y="335"/>
                    <a:pt x="326" y="335"/>
                    <a:pt x="326" y="335"/>
                  </a:cubicBezTo>
                  <a:lnTo>
                    <a:pt x="325" y="334"/>
                  </a:lnTo>
                  <a:close/>
                  <a:moveTo>
                    <a:pt x="398" y="217"/>
                  </a:moveTo>
                  <a:cubicBezTo>
                    <a:pt x="398" y="217"/>
                    <a:pt x="398" y="216"/>
                    <a:pt x="399" y="215"/>
                  </a:cubicBezTo>
                  <a:cubicBezTo>
                    <a:pt x="398" y="216"/>
                    <a:pt x="398" y="216"/>
                    <a:pt x="398" y="217"/>
                  </a:cubicBezTo>
                  <a:close/>
                  <a:moveTo>
                    <a:pt x="358" y="277"/>
                  </a:moveTo>
                  <a:cubicBezTo>
                    <a:pt x="359" y="276"/>
                    <a:pt x="359" y="275"/>
                    <a:pt x="359" y="275"/>
                  </a:cubicBezTo>
                  <a:cubicBezTo>
                    <a:pt x="359" y="275"/>
                    <a:pt x="359" y="276"/>
                    <a:pt x="358" y="277"/>
                  </a:cubicBezTo>
                  <a:close/>
                  <a:moveTo>
                    <a:pt x="406" y="170"/>
                  </a:moveTo>
                  <a:cubicBezTo>
                    <a:pt x="406" y="171"/>
                    <a:pt x="405" y="172"/>
                    <a:pt x="405" y="174"/>
                  </a:cubicBezTo>
                  <a:cubicBezTo>
                    <a:pt x="406" y="175"/>
                    <a:pt x="407" y="177"/>
                    <a:pt x="408" y="178"/>
                  </a:cubicBezTo>
                  <a:cubicBezTo>
                    <a:pt x="408" y="180"/>
                    <a:pt x="406" y="179"/>
                    <a:pt x="407" y="182"/>
                  </a:cubicBezTo>
                  <a:cubicBezTo>
                    <a:pt x="406" y="178"/>
                    <a:pt x="406" y="178"/>
                    <a:pt x="406" y="178"/>
                  </a:cubicBezTo>
                  <a:cubicBezTo>
                    <a:pt x="406" y="178"/>
                    <a:pt x="404" y="180"/>
                    <a:pt x="404" y="184"/>
                  </a:cubicBezTo>
                  <a:cubicBezTo>
                    <a:pt x="404" y="186"/>
                    <a:pt x="406" y="189"/>
                    <a:pt x="406" y="186"/>
                  </a:cubicBezTo>
                  <a:cubicBezTo>
                    <a:pt x="406" y="188"/>
                    <a:pt x="405" y="190"/>
                    <a:pt x="405" y="189"/>
                  </a:cubicBezTo>
                  <a:cubicBezTo>
                    <a:pt x="404" y="192"/>
                    <a:pt x="406" y="188"/>
                    <a:pt x="406" y="192"/>
                  </a:cubicBezTo>
                  <a:cubicBezTo>
                    <a:pt x="405" y="193"/>
                    <a:pt x="403" y="197"/>
                    <a:pt x="402" y="199"/>
                  </a:cubicBezTo>
                  <a:cubicBezTo>
                    <a:pt x="401" y="195"/>
                    <a:pt x="401" y="195"/>
                    <a:pt x="401" y="195"/>
                  </a:cubicBezTo>
                  <a:cubicBezTo>
                    <a:pt x="400" y="198"/>
                    <a:pt x="400" y="198"/>
                    <a:pt x="400" y="198"/>
                  </a:cubicBezTo>
                  <a:cubicBezTo>
                    <a:pt x="399" y="195"/>
                    <a:pt x="399" y="199"/>
                    <a:pt x="398" y="197"/>
                  </a:cubicBezTo>
                  <a:cubicBezTo>
                    <a:pt x="397" y="198"/>
                    <a:pt x="397" y="200"/>
                    <a:pt x="397" y="202"/>
                  </a:cubicBezTo>
                  <a:cubicBezTo>
                    <a:pt x="401" y="198"/>
                    <a:pt x="399" y="208"/>
                    <a:pt x="402" y="207"/>
                  </a:cubicBezTo>
                  <a:cubicBezTo>
                    <a:pt x="400" y="213"/>
                    <a:pt x="395" y="209"/>
                    <a:pt x="397" y="216"/>
                  </a:cubicBezTo>
                  <a:cubicBezTo>
                    <a:pt x="397" y="216"/>
                    <a:pt x="398" y="218"/>
                    <a:pt x="398" y="217"/>
                  </a:cubicBezTo>
                  <a:cubicBezTo>
                    <a:pt x="398" y="219"/>
                    <a:pt x="400" y="219"/>
                    <a:pt x="397" y="223"/>
                  </a:cubicBezTo>
                  <a:cubicBezTo>
                    <a:pt x="398" y="219"/>
                    <a:pt x="394" y="225"/>
                    <a:pt x="395" y="220"/>
                  </a:cubicBezTo>
                  <a:cubicBezTo>
                    <a:pt x="395" y="221"/>
                    <a:pt x="396" y="218"/>
                    <a:pt x="396" y="217"/>
                  </a:cubicBezTo>
                  <a:cubicBezTo>
                    <a:pt x="395" y="218"/>
                    <a:pt x="394" y="216"/>
                    <a:pt x="393" y="220"/>
                  </a:cubicBezTo>
                  <a:cubicBezTo>
                    <a:pt x="392" y="222"/>
                    <a:pt x="391" y="225"/>
                    <a:pt x="392" y="225"/>
                  </a:cubicBezTo>
                  <a:cubicBezTo>
                    <a:pt x="393" y="225"/>
                    <a:pt x="393" y="221"/>
                    <a:pt x="394" y="223"/>
                  </a:cubicBezTo>
                  <a:cubicBezTo>
                    <a:pt x="392" y="228"/>
                    <a:pt x="390" y="228"/>
                    <a:pt x="391" y="231"/>
                  </a:cubicBezTo>
                  <a:cubicBezTo>
                    <a:pt x="393" y="228"/>
                    <a:pt x="394" y="228"/>
                    <a:pt x="395" y="228"/>
                  </a:cubicBezTo>
                  <a:cubicBezTo>
                    <a:pt x="394" y="232"/>
                    <a:pt x="394" y="232"/>
                    <a:pt x="394" y="232"/>
                  </a:cubicBezTo>
                  <a:cubicBezTo>
                    <a:pt x="393" y="231"/>
                    <a:pt x="393" y="231"/>
                    <a:pt x="393" y="231"/>
                  </a:cubicBezTo>
                  <a:cubicBezTo>
                    <a:pt x="390" y="236"/>
                    <a:pt x="394" y="233"/>
                    <a:pt x="391" y="238"/>
                  </a:cubicBezTo>
                  <a:cubicBezTo>
                    <a:pt x="388" y="239"/>
                    <a:pt x="388" y="239"/>
                    <a:pt x="388" y="239"/>
                  </a:cubicBezTo>
                  <a:cubicBezTo>
                    <a:pt x="388" y="238"/>
                    <a:pt x="393" y="232"/>
                    <a:pt x="390" y="232"/>
                  </a:cubicBezTo>
                  <a:cubicBezTo>
                    <a:pt x="389" y="236"/>
                    <a:pt x="389" y="237"/>
                    <a:pt x="387" y="240"/>
                  </a:cubicBezTo>
                  <a:cubicBezTo>
                    <a:pt x="388" y="237"/>
                    <a:pt x="388" y="237"/>
                    <a:pt x="388" y="237"/>
                  </a:cubicBezTo>
                  <a:cubicBezTo>
                    <a:pt x="387" y="238"/>
                    <a:pt x="384" y="238"/>
                    <a:pt x="383" y="243"/>
                  </a:cubicBezTo>
                  <a:cubicBezTo>
                    <a:pt x="382" y="246"/>
                    <a:pt x="383" y="244"/>
                    <a:pt x="384" y="245"/>
                  </a:cubicBezTo>
                  <a:cubicBezTo>
                    <a:pt x="381" y="250"/>
                    <a:pt x="381" y="252"/>
                    <a:pt x="378" y="255"/>
                  </a:cubicBezTo>
                  <a:cubicBezTo>
                    <a:pt x="378" y="253"/>
                    <a:pt x="374" y="260"/>
                    <a:pt x="376" y="256"/>
                  </a:cubicBezTo>
                  <a:cubicBezTo>
                    <a:pt x="377" y="255"/>
                    <a:pt x="382" y="248"/>
                    <a:pt x="382" y="245"/>
                  </a:cubicBezTo>
                  <a:cubicBezTo>
                    <a:pt x="379" y="246"/>
                    <a:pt x="384" y="242"/>
                    <a:pt x="383" y="240"/>
                  </a:cubicBezTo>
                  <a:cubicBezTo>
                    <a:pt x="381" y="244"/>
                    <a:pt x="379" y="242"/>
                    <a:pt x="378" y="242"/>
                  </a:cubicBezTo>
                  <a:cubicBezTo>
                    <a:pt x="377" y="243"/>
                    <a:pt x="377" y="245"/>
                    <a:pt x="377" y="245"/>
                  </a:cubicBezTo>
                  <a:cubicBezTo>
                    <a:pt x="378" y="246"/>
                    <a:pt x="378" y="245"/>
                    <a:pt x="380" y="246"/>
                  </a:cubicBezTo>
                  <a:cubicBezTo>
                    <a:pt x="377" y="250"/>
                    <a:pt x="374" y="254"/>
                    <a:pt x="373" y="257"/>
                  </a:cubicBezTo>
                  <a:cubicBezTo>
                    <a:pt x="372" y="258"/>
                    <a:pt x="371" y="257"/>
                    <a:pt x="372" y="255"/>
                  </a:cubicBezTo>
                  <a:cubicBezTo>
                    <a:pt x="369" y="260"/>
                    <a:pt x="365" y="265"/>
                    <a:pt x="361" y="269"/>
                  </a:cubicBezTo>
                  <a:cubicBezTo>
                    <a:pt x="364" y="268"/>
                    <a:pt x="359" y="272"/>
                    <a:pt x="359" y="273"/>
                  </a:cubicBezTo>
                  <a:cubicBezTo>
                    <a:pt x="358" y="273"/>
                    <a:pt x="357" y="273"/>
                    <a:pt x="357" y="272"/>
                  </a:cubicBezTo>
                  <a:cubicBezTo>
                    <a:pt x="355" y="276"/>
                    <a:pt x="356" y="271"/>
                    <a:pt x="354" y="274"/>
                  </a:cubicBezTo>
                  <a:cubicBezTo>
                    <a:pt x="351" y="277"/>
                    <a:pt x="348" y="281"/>
                    <a:pt x="345" y="284"/>
                  </a:cubicBezTo>
                  <a:cubicBezTo>
                    <a:pt x="340" y="287"/>
                    <a:pt x="334" y="293"/>
                    <a:pt x="330" y="296"/>
                  </a:cubicBezTo>
                  <a:cubicBezTo>
                    <a:pt x="327" y="297"/>
                    <a:pt x="328" y="294"/>
                    <a:pt x="326" y="296"/>
                  </a:cubicBezTo>
                  <a:cubicBezTo>
                    <a:pt x="324" y="297"/>
                    <a:pt x="325" y="297"/>
                    <a:pt x="326" y="297"/>
                  </a:cubicBezTo>
                  <a:cubicBezTo>
                    <a:pt x="326" y="299"/>
                    <a:pt x="325" y="305"/>
                    <a:pt x="327" y="306"/>
                  </a:cubicBezTo>
                  <a:cubicBezTo>
                    <a:pt x="326" y="305"/>
                    <a:pt x="326" y="305"/>
                    <a:pt x="326" y="305"/>
                  </a:cubicBezTo>
                  <a:cubicBezTo>
                    <a:pt x="325" y="306"/>
                    <a:pt x="326" y="306"/>
                    <a:pt x="326" y="307"/>
                  </a:cubicBezTo>
                  <a:cubicBezTo>
                    <a:pt x="326" y="307"/>
                    <a:pt x="325" y="308"/>
                    <a:pt x="325" y="307"/>
                  </a:cubicBezTo>
                  <a:cubicBezTo>
                    <a:pt x="323" y="310"/>
                    <a:pt x="325" y="313"/>
                    <a:pt x="325" y="316"/>
                  </a:cubicBezTo>
                  <a:cubicBezTo>
                    <a:pt x="326" y="314"/>
                    <a:pt x="326" y="314"/>
                    <a:pt x="326" y="314"/>
                  </a:cubicBezTo>
                  <a:cubicBezTo>
                    <a:pt x="327" y="319"/>
                    <a:pt x="326" y="323"/>
                    <a:pt x="327" y="328"/>
                  </a:cubicBezTo>
                  <a:cubicBezTo>
                    <a:pt x="326" y="328"/>
                    <a:pt x="326" y="328"/>
                    <a:pt x="326" y="328"/>
                  </a:cubicBezTo>
                  <a:cubicBezTo>
                    <a:pt x="326" y="331"/>
                    <a:pt x="326" y="331"/>
                    <a:pt x="326" y="331"/>
                  </a:cubicBezTo>
                  <a:cubicBezTo>
                    <a:pt x="326" y="331"/>
                    <a:pt x="325" y="333"/>
                    <a:pt x="325" y="334"/>
                  </a:cubicBezTo>
                  <a:cubicBezTo>
                    <a:pt x="323" y="327"/>
                    <a:pt x="323" y="327"/>
                    <a:pt x="323" y="327"/>
                  </a:cubicBezTo>
                  <a:cubicBezTo>
                    <a:pt x="323" y="325"/>
                    <a:pt x="324" y="330"/>
                    <a:pt x="325" y="328"/>
                  </a:cubicBezTo>
                  <a:cubicBezTo>
                    <a:pt x="326" y="327"/>
                    <a:pt x="326" y="322"/>
                    <a:pt x="325" y="321"/>
                  </a:cubicBezTo>
                  <a:cubicBezTo>
                    <a:pt x="325" y="323"/>
                    <a:pt x="325" y="323"/>
                    <a:pt x="325" y="325"/>
                  </a:cubicBezTo>
                  <a:cubicBezTo>
                    <a:pt x="324" y="325"/>
                    <a:pt x="324" y="322"/>
                    <a:pt x="323" y="321"/>
                  </a:cubicBezTo>
                  <a:cubicBezTo>
                    <a:pt x="323" y="322"/>
                    <a:pt x="323" y="322"/>
                    <a:pt x="323" y="323"/>
                  </a:cubicBezTo>
                  <a:cubicBezTo>
                    <a:pt x="322" y="321"/>
                    <a:pt x="322" y="319"/>
                    <a:pt x="322" y="317"/>
                  </a:cubicBezTo>
                  <a:cubicBezTo>
                    <a:pt x="322" y="318"/>
                    <a:pt x="323" y="316"/>
                    <a:pt x="323" y="316"/>
                  </a:cubicBezTo>
                  <a:cubicBezTo>
                    <a:pt x="322" y="316"/>
                    <a:pt x="321" y="313"/>
                    <a:pt x="322" y="309"/>
                  </a:cubicBezTo>
                  <a:cubicBezTo>
                    <a:pt x="323" y="306"/>
                    <a:pt x="320" y="302"/>
                    <a:pt x="321" y="297"/>
                  </a:cubicBezTo>
                  <a:cubicBezTo>
                    <a:pt x="322" y="299"/>
                    <a:pt x="323" y="301"/>
                    <a:pt x="324" y="304"/>
                  </a:cubicBezTo>
                  <a:cubicBezTo>
                    <a:pt x="324" y="301"/>
                    <a:pt x="324" y="301"/>
                    <a:pt x="324" y="298"/>
                  </a:cubicBezTo>
                  <a:cubicBezTo>
                    <a:pt x="324" y="297"/>
                    <a:pt x="323" y="296"/>
                    <a:pt x="322" y="296"/>
                  </a:cubicBezTo>
                  <a:cubicBezTo>
                    <a:pt x="324" y="292"/>
                    <a:pt x="324" y="293"/>
                    <a:pt x="325" y="291"/>
                  </a:cubicBezTo>
                  <a:cubicBezTo>
                    <a:pt x="326" y="291"/>
                    <a:pt x="326" y="291"/>
                    <a:pt x="326" y="291"/>
                  </a:cubicBezTo>
                  <a:cubicBezTo>
                    <a:pt x="328" y="289"/>
                    <a:pt x="328" y="288"/>
                    <a:pt x="331" y="286"/>
                  </a:cubicBezTo>
                  <a:cubicBezTo>
                    <a:pt x="338" y="282"/>
                    <a:pt x="343" y="276"/>
                    <a:pt x="347" y="273"/>
                  </a:cubicBezTo>
                  <a:cubicBezTo>
                    <a:pt x="348" y="274"/>
                    <a:pt x="348" y="274"/>
                    <a:pt x="348" y="274"/>
                  </a:cubicBezTo>
                  <a:cubicBezTo>
                    <a:pt x="349" y="270"/>
                    <a:pt x="355" y="266"/>
                    <a:pt x="357" y="262"/>
                  </a:cubicBezTo>
                  <a:cubicBezTo>
                    <a:pt x="363" y="258"/>
                    <a:pt x="366" y="249"/>
                    <a:pt x="370" y="247"/>
                  </a:cubicBezTo>
                  <a:cubicBezTo>
                    <a:pt x="376" y="237"/>
                    <a:pt x="381" y="227"/>
                    <a:pt x="386" y="215"/>
                  </a:cubicBezTo>
                  <a:cubicBezTo>
                    <a:pt x="386" y="217"/>
                    <a:pt x="386" y="217"/>
                    <a:pt x="386" y="217"/>
                  </a:cubicBezTo>
                  <a:cubicBezTo>
                    <a:pt x="386" y="215"/>
                    <a:pt x="388" y="216"/>
                    <a:pt x="388" y="214"/>
                  </a:cubicBezTo>
                  <a:cubicBezTo>
                    <a:pt x="386" y="216"/>
                    <a:pt x="388" y="211"/>
                    <a:pt x="387" y="209"/>
                  </a:cubicBezTo>
                  <a:cubicBezTo>
                    <a:pt x="391" y="204"/>
                    <a:pt x="391" y="196"/>
                    <a:pt x="391" y="191"/>
                  </a:cubicBezTo>
                  <a:cubicBezTo>
                    <a:pt x="392" y="191"/>
                    <a:pt x="392" y="191"/>
                    <a:pt x="392" y="191"/>
                  </a:cubicBezTo>
                  <a:cubicBezTo>
                    <a:pt x="391" y="186"/>
                    <a:pt x="393" y="180"/>
                    <a:pt x="394" y="174"/>
                  </a:cubicBezTo>
                  <a:cubicBezTo>
                    <a:pt x="394" y="173"/>
                    <a:pt x="395" y="172"/>
                    <a:pt x="395" y="170"/>
                  </a:cubicBezTo>
                  <a:cubicBezTo>
                    <a:pt x="394" y="166"/>
                    <a:pt x="394" y="164"/>
                    <a:pt x="392" y="159"/>
                  </a:cubicBezTo>
                  <a:cubicBezTo>
                    <a:pt x="393" y="156"/>
                    <a:pt x="392" y="150"/>
                    <a:pt x="392" y="146"/>
                  </a:cubicBezTo>
                  <a:cubicBezTo>
                    <a:pt x="387" y="133"/>
                    <a:pt x="384" y="119"/>
                    <a:pt x="376" y="107"/>
                  </a:cubicBezTo>
                  <a:cubicBezTo>
                    <a:pt x="376" y="105"/>
                    <a:pt x="376" y="105"/>
                    <a:pt x="376" y="105"/>
                  </a:cubicBezTo>
                  <a:cubicBezTo>
                    <a:pt x="368" y="94"/>
                    <a:pt x="359" y="80"/>
                    <a:pt x="350" y="72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50" y="68"/>
                    <a:pt x="345" y="66"/>
                    <a:pt x="345" y="67"/>
                  </a:cubicBezTo>
                  <a:cubicBezTo>
                    <a:pt x="343" y="64"/>
                    <a:pt x="338" y="62"/>
                    <a:pt x="337" y="59"/>
                  </a:cubicBezTo>
                  <a:cubicBezTo>
                    <a:pt x="334" y="56"/>
                    <a:pt x="333" y="57"/>
                    <a:pt x="330" y="55"/>
                  </a:cubicBezTo>
                  <a:cubicBezTo>
                    <a:pt x="325" y="50"/>
                    <a:pt x="322" y="49"/>
                    <a:pt x="317" y="46"/>
                  </a:cubicBezTo>
                  <a:cubicBezTo>
                    <a:pt x="318" y="46"/>
                    <a:pt x="318" y="45"/>
                    <a:pt x="317" y="44"/>
                  </a:cubicBezTo>
                  <a:cubicBezTo>
                    <a:pt x="314" y="43"/>
                    <a:pt x="309" y="39"/>
                    <a:pt x="310" y="42"/>
                  </a:cubicBezTo>
                  <a:cubicBezTo>
                    <a:pt x="303" y="37"/>
                    <a:pt x="293" y="35"/>
                    <a:pt x="287" y="30"/>
                  </a:cubicBezTo>
                  <a:cubicBezTo>
                    <a:pt x="287" y="31"/>
                    <a:pt x="286" y="31"/>
                    <a:pt x="285" y="31"/>
                  </a:cubicBezTo>
                  <a:cubicBezTo>
                    <a:pt x="278" y="28"/>
                    <a:pt x="272" y="24"/>
                    <a:pt x="266" y="24"/>
                  </a:cubicBezTo>
                  <a:cubicBezTo>
                    <a:pt x="265" y="23"/>
                    <a:pt x="268" y="24"/>
                    <a:pt x="266" y="23"/>
                  </a:cubicBezTo>
                  <a:cubicBezTo>
                    <a:pt x="264" y="22"/>
                    <a:pt x="265" y="23"/>
                    <a:pt x="263" y="23"/>
                  </a:cubicBezTo>
                  <a:cubicBezTo>
                    <a:pt x="253" y="21"/>
                    <a:pt x="242" y="17"/>
                    <a:pt x="232" y="16"/>
                  </a:cubicBezTo>
                  <a:cubicBezTo>
                    <a:pt x="214" y="14"/>
                    <a:pt x="195" y="14"/>
                    <a:pt x="17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3" y="17"/>
                    <a:pt x="165" y="14"/>
                    <a:pt x="161" y="18"/>
                  </a:cubicBezTo>
                  <a:cubicBezTo>
                    <a:pt x="160" y="18"/>
                    <a:pt x="156" y="19"/>
                    <a:pt x="157" y="18"/>
                  </a:cubicBezTo>
                  <a:cubicBezTo>
                    <a:pt x="153" y="20"/>
                    <a:pt x="145" y="19"/>
                    <a:pt x="139" y="22"/>
                  </a:cubicBezTo>
                  <a:cubicBezTo>
                    <a:pt x="133" y="23"/>
                    <a:pt x="127" y="26"/>
                    <a:pt x="121" y="28"/>
                  </a:cubicBezTo>
                  <a:cubicBezTo>
                    <a:pt x="121" y="27"/>
                    <a:pt x="122" y="27"/>
                    <a:pt x="122" y="26"/>
                  </a:cubicBezTo>
                  <a:cubicBezTo>
                    <a:pt x="120" y="26"/>
                    <a:pt x="117" y="30"/>
                    <a:pt x="115" y="29"/>
                  </a:cubicBezTo>
                  <a:cubicBezTo>
                    <a:pt x="113" y="29"/>
                    <a:pt x="114" y="30"/>
                    <a:pt x="115" y="30"/>
                  </a:cubicBezTo>
                  <a:cubicBezTo>
                    <a:pt x="101" y="35"/>
                    <a:pt x="86" y="44"/>
                    <a:pt x="74" y="54"/>
                  </a:cubicBezTo>
                  <a:cubicBezTo>
                    <a:pt x="64" y="59"/>
                    <a:pt x="71" y="51"/>
                    <a:pt x="65" y="58"/>
                  </a:cubicBezTo>
                  <a:cubicBezTo>
                    <a:pt x="64" y="58"/>
                    <a:pt x="65" y="59"/>
                    <a:pt x="65" y="58"/>
                  </a:cubicBezTo>
                  <a:cubicBezTo>
                    <a:pt x="63" y="61"/>
                    <a:pt x="59" y="60"/>
                    <a:pt x="58" y="63"/>
                  </a:cubicBezTo>
                  <a:cubicBezTo>
                    <a:pt x="60" y="63"/>
                    <a:pt x="57" y="64"/>
                    <a:pt x="58" y="65"/>
                  </a:cubicBezTo>
                  <a:cubicBezTo>
                    <a:pt x="52" y="69"/>
                    <a:pt x="50" y="69"/>
                    <a:pt x="47" y="74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4" y="79"/>
                    <a:pt x="38" y="84"/>
                    <a:pt x="37" y="90"/>
                  </a:cubicBezTo>
                  <a:cubicBezTo>
                    <a:pt x="17" y="119"/>
                    <a:pt x="9" y="154"/>
                    <a:pt x="14" y="186"/>
                  </a:cubicBezTo>
                  <a:cubicBezTo>
                    <a:pt x="18" y="220"/>
                    <a:pt x="38" y="248"/>
                    <a:pt x="62" y="272"/>
                  </a:cubicBezTo>
                  <a:cubicBezTo>
                    <a:pt x="67" y="278"/>
                    <a:pt x="67" y="279"/>
                    <a:pt x="75" y="284"/>
                  </a:cubicBezTo>
                  <a:cubicBezTo>
                    <a:pt x="75" y="284"/>
                    <a:pt x="74" y="283"/>
                    <a:pt x="74" y="284"/>
                  </a:cubicBezTo>
                  <a:cubicBezTo>
                    <a:pt x="76" y="283"/>
                    <a:pt x="80" y="287"/>
                    <a:pt x="81" y="287"/>
                  </a:cubicBezTo>
                  <a:cubicBezTo>
                    <a:pt x="92" y="294"/>
                    <a:pt x="102" y="299"/>
                    <a:pt x="115" y="304"/>
                  </a:cubicBezTo>
                  <a:cubicBezTo>
                    <a:pt x="113" y="303"/>
                    <a:pt x="111" y="304"/>
                    <a:pt x="113" y="305"/>
                  </a:cubicBezTo>
                  <a:cubicBezTo>
                    <a:pt x="116" y="305"/>
                    <a:pt x="116" y="305"/>
                    <a:pt x="116" y="305"/>
                  </a:cubicBezTo>
                  <a:cubicBezTo>
                    <a:pt x="116" y="306"/>
                    <a:pt x="116" y="306"/>
                    <a:pt x="116" y="306"/>
                  </a:cubicBezTo>
                  <a:cubicBezTo>
                    <a:pt x="118" y="306"/>
                    <a:pt x="120" y="306"/>
                    <a:pt x="119" y="305"/>
                  </a:cubicBezTo>
                  <a:cubicBezTo>
                    <a:pt x="150" y="316"/>
                    <a:pt x="182" y="324"/>
                    <a:pt x="215" y="321"/>
                  </a:cubicBezTo>
                  <a:cubicBezTo>
                    <a:pt x="223" y="321"/>
                    <a:pt x="234" y="320"/>
                    <a:pt x="242" y="318"/>
                  </a:cubicBezTo>
                  <a:cubicBezTo>
                    <a:pt x="251" y="317"/>
                    <a:pt x="251" y="317"/>
                    <a:pt x="251" y="317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4" y="316"/>
                    <a:pt x="266" y="318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2" y="317"/>
                    <a:pt x="262" y="317"/>
                    <a:pt x="262" y="317"/>
                  </a:cubicBezTo>
                  <a:cubicBezTo>
                    <a:pt x="265" y="320"/>
                    <a:pt x="265" y="320"/>
                    <a:pt x="265" y="320"/>
                  </a:cubicBezTo>
                  <a:cubicBezTo>
                    <a:pt x="281" y="331"/>
                    <a:pt x="281" y="331"/>
                    <a:pt x="281" y="331"/>
                  </a:cubicBezTo>
                  <a:cubicBezTo>
                    <a:pt x="291" y="338"/>
                    <a:pt x="302" y="344"/>
                    <a:pt x="313" y="350"/>
                  </a:cubicBezTo>
                  <a:cubicBezTo>
                    <a:pt x="313" y="350"/>
                    <a:pt x="308" y="352"/>
                    <a:pt x="299" y="347"/>
                  </a:cubicBezTo>
                  <a:cubicBezTo>
                    <a:pt x="285" y="343"/>
                    <a:pt x="271" y="330"/>
                    <a:pt x="257" y="325"/>
                  </a:cubicBezTo>
                  <a:cubicBezTo>
                    <a:pt x="256" y="325"/>
                    <a:pt x="257" y="322"/>
                    <a:pt x="253" y="324"/>
                  </a:cubicBezTo>
                  <a:cubicBezTo>
                    <a:pt x="240" y="330"/>
                    <a:pt x="216" y="331"/>
                    <a:pt x="198" y="329"/>
                  </a:cubicBezTo>
                  <a:cubicBezTo>
                    <a:pt x="199" y="328"/>
                    <a:pt x="199" y="328"/>
                    <a:pt x="199" y="328"/>
                  </a:cubicBezTo>
                  <a:cubicBezTo>
                    <a:pt x="196" y="328"/>
                    <a:pt x="192" y="329"/>
                    <a:pt x="188" y="329"/>
                  </a:cubicBezTo>
                  <a:cubicBezTo>
                    <a:pt x="188" y="328"/>
                    <a:pt x="189" y="328"/>
                    <a:pt x="189" y="328"/>
                  </a:cubicBezTo>
                  <a:cubicBezTo>
                    <a:pt x="188" y="329"/>
                    <a:pt x="182" y="328"/>
                    <a:pt x="180" y="329"/>
                  </a:cubicBezTo>
                  <a:cubicBezTo>
                    <a:pt x="179" y="328"/>
                    <a:pt x="179" y="327"/>
                    <a:pt x="178" y="326"/>
                  </a:cubicBezTo>
                  <a:cubicBezTo>
                    <a:pt x="175" y="328"/>
                    <a:pt x="175" y="328"/>
                    <a:pt x="175" y="328"/>
                  </a:cubicBezTo>
                  <a:cubicBezTo>
                    <a:pt x="169" y="330"/>
                    <a:pt x="162" y="325"/>
                    <a:pt x="154" y="326"/>
                  </a:cubicBezTo>
                  <a:cubicBezTo>
                    <a:pt x="154" y="325"/>
                    <a:pt x="155" y="325"/>
                    <a:pt x="154" y="325"/>
                  </a:cubicBezTo>
                  <a:cubicBezTo>
                    <a:pt x="142" y="324"/>
                    <a:pt x="126" y="320"/>
                    <a:pt x="113" y="315"/>
                  </a:cubicBezTo>
                  <a:cubicBezTo>
                    <a:pt x="114" y="315"/>
                    <a:pt x="114" y="314"/>
                    <a:pt x="114" y="313"/>
                  </a:cubicBezTo>
                  <a:cubicBezTo>
                    <a:pt x="113" y="314"/>
                    <a:pt x="109" y="313"/>
                    <a:pt x="105" y="312"/>
                  </a:cubicBezTo>
                  <a:cubicBezTo>
                    <a:pt x="104" y="310"/>
                    <a:pt x="98" y="310"/>
                    <a:pt x="95" y="307"/>
                  </a:cubicBezTo>
                  <a:cubicBezTo>
                    <a:pt x="95" y="307"/>
                    <a:pt x="95" y="307"/>
                    <a:pt x="95" y="307"/>
                  </a:cubicBezTo>
                  <a:cubicBezTo>
                    <a:pt x="92" y="307"/>
                    <a:pt x="91" y="304"/>
                    <a:pt x="88" y="305"/>
                  </a:cubicBezTo>
                  <a:cubicBezTo>
                    <a:pt x="87" y="303"/>
                    <a:pt x="87" y="303"/>
                    <a:pt x="87" y="303"/>
                  </a:cubicBezTo>
                  <a:cubicBezTo>
                    <a:pt x="85" y="304"/>
                    <a:pt x="83" y="299"/>
                    <a:pt x="80" y="299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78" y="298"/>
                    <a:pt x="77" y="297"/>
                    <a:pt x="75" y="296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0" y="293"/>
                    <a:pt x="68" y="290"/>
                    <a:pt x="67" y="291"/>
                  </a:cubicBezTo>
                  <a:cubicBezTo>
                    <a:pt x="66" y="289"/>
                    <a:pt x="72" y="294"/>
                    <a:pt x="71" y="291"/>
                  </a:cubicBezTo>
                  <a:cubicBezTo>
                    <a:pt x="55" y="281"/>
                    <a:pt x="41" y="267"/>
                    <a:pt x="30" y="253"/>
                  </a:cubicBezTo>
                  <a:cubicBezTo>
                    <a:pt x="29" y="251"/>
                    <a:pt x="29" y="249"/>
                    <a:pt x="29" y="249"/>
                  </a:cubicBezTo>
                  <a:cubicBezTo>
                    <a:pt x="28" y="247"/>
                    <a:pt x="25" y="243"/>
                    <a:pt x="23" y="242"/>
                  </a:cubicBezTo>
                  <a:cubicBezTo>
                    <a:pt x="23" y="242"/>
                    <a:pt x="23" y="241"/>
                    <a:pt x="23" y="240"/>
                  </a:cubicBezTo>
                  <a:cubicBezTo>
                    <a:pt x="22" y="237"/>
                    <a:pt x="20" y="237"/>
                    <a:pt x="18" y="234"/>
                  </a:cubicBezTo>
                  <a:cubicBezTo>
                    <a:pt x="20" y="235"/>
                    <a:pt x="20" y="235"/>
                    <a:pt x="20" y="234"/>
                  </a:cubicBezTo>
                  <a:cubicBezTo>
                    <a:pt x="18" y="232"/>
                    <a:pt x="16" y="229"/>
                    <a:pt x="14" y="225"/>
                  </a:cubicBezTo>
                  <a:cubicBezTo>
                    <a:pt x="15" y="226"/>
                    <a:pt x="15" y="227"/>
                    <a:pt x="16" y="226"/>
                  </a:cubicBezTo>
                  <a:cubicBezTo>
                    <a:pt x="13" y="223"/>
                    <a:pt x="13" y="219"/>
                    <a:pt x="11" y="216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1" y="211"/>
                    <a:pt x="10" y="216"/>
                    <a:pt x="9" y="211"/>
                  </a:cubicBezTo>
                  <a:cubicBezTo>
                    <a:pt x="9" y="212"/>
                    <a:pt x="9" y="212"/>
                    <a:pt x="10" y="212"/>
                  </a:cubicBezTo>
                  <a:cubicBezTo>
                    <a:pt x="7" y="208"/>
                    <a:pt x="5" y="201"/>
                    <a:pt x="4" y="196"/>
                  </a:cubicBezTo>
                  <a:cubicBezTo>
                    <a:pt x="4" y="197"/>
                    <a:pt x="4" y="196"/>
                    <a:pt x="4" y="196"/>
                  </a:cubicBezTo>
                  <a:cubicBezTo>
                    <a:pt x="3" y="191"/>
                    <a:pt x="3" y="186"/>
                    <a:pt x="2" y="181"/>
                  </a:cubicBezTo>
                  <a:cubicBezTo>
                    <a:pt x="2" y="179"/>
                    <a:pt x="4" y="181"/>
                    <a:pt x="3" y="176"/>
                  </a:cubicBezTo>
                  <a:cubicBezTo>
                    <a:pt x="1" y="176"/>
                    <a:pt x="2" y="167"/>
                    <a:pt x="0" y="170"/>
                  </a:cubicBezTo>
                  <a:cubicBezTo>
                    <a:pt x="0" y="165"/>
                    <a:pt x="2" y="158"/>
                    <a:pt x="1" y="155"/>
                  </a:cubicBezTo>
                  <a:cubicBezTo>
                    <a:pt x="2" y="157"/>
                    <a:pt x="4" y="153"/>
                    <a:pt x="3" y="157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5" y="155"/>
                    <a:pt x="4" y="157"/>
                    <a:pt x="5" y="156"/>
                  </a:cubicBezTo>
                  <a:cubicBezTo>
                    <a:pt x="5" y="154"/>
                    <a:pt x="5" y="149"/>
                    <a:pt x="6" y="147"/>
                  </a:cubicBezTo>
                  <a:cubicBezTo>
                    <a:pt x="5" y="144"/>
                    <a:pt x="4" y="140"/>
                    <a:pt x="5" y="135"/>
                  </a:cubicBezTo>
                  <a:cubicBezTo>
                    <a:pt x="5" y="137"/>
                    <a:pt x="7" y="134"/>
                    <a:pt x="7" y="135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7" y="125"/>
                    <a:pt x="8" y="127"/>
                    <a:pt x="8" y="124"/>
                  </a:cubicBezTo>
                  <a:cubicBezTo>
                    <a:pt x="8" y="124"/>
                    <a:pt x="8" y="123"/>
                    <a:pt x="8" y="122"/>
                  </a:cubicBezTo>
                  <a:cubicBezTo>
                    <a:pt x="8" y="121"/>
                    <a:pt x="10" y="114"/>
                    <a:pt x="12" y="114"/>
                  </a:cubicBezTo>
                  <a:cubicBezTo>
                    <a:pt x="13" y="114"/>
                    <a:pt x="11" y="117"/>
                    <a:pt x="13" y="115"/>
                  </a:cubicBezTo>
                  <a:cubicBezTo>
                    <a:pt x="14" y="112"/>
                    <a:pt x="13" y="112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6" y="107"/>
                    <a:pt x="17" y="102"/>
                    <a:pt x="15" y="104"/>
                  </a:cubicBezTo>
                  <a:cubicBezTo>
                    <a:pt x="15" y="105"/>
                    <a:pt x="17" y="104"/>
                    <a:pt x="15" y="106"/>
                  </a:cubicBezTo>
                  <a:cubicBezTo>
                    <a:pt x="15" y="104"/>
                    <a:pt x="17" y="100"/>
                    <a:pt x="18" y="97"/>
                  </a:cubicBezTo>
                  <a:cubicBezTo>
                    <a:pt x="18" y="98"/>
                    <a:pt x="19" y="98"/>
                    <a:pt x="19" y="99"/>
                  </a:cubicBezTo>
                  <a:cubicBezTo>
                    <a:pt x="20" y="95"/>
                    <a:pt x="22" y="90"/>
                    <a:pt x="24" y="85"/>
                  </a:cubicBezTo>
                  <a:cubicBezTo>
                    <a:pt x="24" y="86"/>
                    <a:pt x="25" y="87"/>
                    <a:pt x="24" y="87"/>
                  </a:cubicBezTo>
                  <a:cubicBezTo>
                    <a:pt x="29" y="83"/>
                    <a:pt x="31" y="75"/>
                    <a:pt x="36" y="72"/>
                  </a:cubicBezTo>
                  <a:cubicBezTo>
                    <a:pt x="36" y="73"/>
                    <a:pt x="35" y="72"/>
                    <a:pt x="35" y="72"/>
                  </a:cubicBezTo>
                  <a:cubicBezTo>
                    <a:pt x="37" y="69"/>
                    <a:pt x="38" y="70"/>
                    <a:pt x="39" y="68"/>
                  </a:cubicBezTo>
                  <a:cubicBezTo>
                    <a:pt x="40" y="69"/>
                    <a:pt x="41" y="66"/>
                    <a:pt x="42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5" y="61"/>
                    <a:pt x="53" y="53"/>
                    <a:pt x="58" y="50"/>
                  </a:cubicBezTo>
                  <a:cubicBezTo>
                    <a:pt x="57" y="50"/>
                    <a:pt x="60" y="46"/>
                    <a:pt x="62" y="45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4"/>
                    <a:pt x="66" y="44"/>
                    <a:pt x="66" y="44"/>
                  </a:cubicBezTo>
                  <a:cubicBezTo>
                    <a:pt x="66" y="44"/>
                    <a:pt x="65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5"/>
                    <a:pt x="66" y="44"/>
                    <a:pt x="66" y="44"/>
                  </a:cubicBezTo>
                  <a:cubicBezTo>
                    <a:pt x="67" y="43"/>
                    <a:pt x="67" y="43"/>
                    <a:pt x="67" y="44"/>
                  </a:cubicBezTo>
                  <a:cubicBezTo>
                    <a:pt x="67" y="43"/>
                    <a:pt x="67" y="43"/>
                    <a:pt x="66" y="43"/>
                  </a:cubicBezTo>
                  <a:cubicBezTo>
                    <a:pt x="68" y="42"/>
                    <a:pt x="70" y="40"/>
                    <a:pt x="72" y="39"/>
                  </a:cubicBezTo>
                  <a:cubicBezTo>
                    <a:pt x="71" y="40"/>
                    <a:pt x="71" y="42"/>
                    <a:pt x="73" y="41"/>
                  </a:cubicBezTo>
                  <a:cubicBezTo>
                    <a:pt x="76" y="38"/>
                    <a:pt x="73" y="39"/>
                    <a:pt x="76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4"/>
                    <a:pt x="82" y="33"/>
                    <a:pt x="80" y="33"/>
                  </a:cubicBezTo>
                  <a:cubicBezTo>
                    <a:pt x="81" y="34"/>
                    <a:pt x="85" y="29"/>
                    <a:pt x="86" y="31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8" y="32"/>
                    <a:pt x="88" y="30"/>
                    <a:pt x="89" y="28"/>
                  </a:cubicBezTo>
                  <a:cubicBezTo>
                    <a:pt x="90" y="28"/>
                    <a:pt x="90" y="28"/>
                    <a:pt x="90" y="29"/>
                  </a:cubicBezTo>
                  <a:cubicBezTo>
                    <a:pt x="89" y="26"/>
                    <a:pt x="94" y="27"/>
                    <a:pt x="96" y="24"/>
                  </a:cubicBezTo>
                  <a:cubicBezTo>
                    <a:pt x="100" y="23"/>
                    <a:pt x="106" y="20"/>
                    <a:pt x="108" y="20"/>
                  </a:cubicBezTo>
                  <a:cubicBezTo>
                    <a:pt x="111" y="18"/>
                    <a:pt x="113" y="16"/>
                    <a:pt x="117" y="16"/>
                  </a:cubicBezTo>
                  <a:cubicBezTo>
                    <a:pt x="116" y="16"/>
                    <a:pt x="115" y="16"/>
                    <a:pt x="115" y="17"/>
                  </a:cubicBezTo>
                  <a:cubicBezTo>
                    <a:pt x="118" y="17"/>
                    <a:pt x="118" y="16"/>
                    <a:pt x="120" y="15"/>
                  </a:cubicBezTo>
                  <a:cubicBezTo>
                    <a:pt x="120" y="15"/>
                    <a:pt x="125" y="14"/>
                    <a:pt x="128" y="14"/>
                  </a:cubicBezTo>
                  <a:cubicBezTo>
                    <a:pt x="130" y="13"/>
                    <a:pt x="129" y="12"/>
                    <a:pt x="129" y="11"/>
                  </a:cubicBezTo>
                  <a:cubicBezTo>
                    <a:pt x="133" y="12"/>
                    <a:pt x="138" y="8"/>
                    <a:pt x="142" y="8"/>
                  </a:cubicBezTo>
                  <a:cubicBezTo>
                    <a:pt x="141" y="9"/>
                    <a:pt x="137" y="11"/>
                    <a:pt x="140" y="10"/>
                  </a:cubicBezTo>
                  <a:cubicBezTo>
                    <a:pt x="143" y="12"/>
                    <a:pt x="145" y="7"/>
                    <a:pt x="150" y="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51" y="7"/>
                    <a:pt x="156" y="4"/>
                    <a:pt x="155" y="5"/>
                  </a:cubicBezTo>
                  <a:cubicBezTo>
                    <a:pt x="157" y="5"/>
                    <a:pt x="161" y="5"/>
                    <a:pt x="160" y="3"/>
                  </a:cubicBezTo>
                  <a:cubicBezTo>
                    <a:pt x="168" y="3"/>
                    <a:pt x="179" y="0"/>
                    <a:pt x="184" y="3"/>
                  </a:cubicBezTo>
                  <a:cubicBezTo>
                    <a:pt x="185" y="2"/>
                    <a:pt x="188" y="3"/>
                    <a:pt x="187" y="2"/>
                  </a:cubicBezTo>
                  <a:cubicBezTo>
                    <a:pt x="185" y="1"/>
                    <a:pt x="185" y="2"/>
                    <a:pt x="184" y="2"/>
                  </a:cubicBezTo>
                  <a:cubicBezTo>
                    <a:pt x="185" y="2"/>
                    <a:pt x="185" y="1"/>
                    <a:pt x="185" y="1"/>
                  </a:cubicBezTo>
                  <a:cubicBezTo>
                    <a:pt x="188" y="1"/>
                    <a:pt x="190" y="1"/>
                    <a:pt x="188" y="3"/>
                  </a:cubicBezTo>
                  <a:cubicBezTo>
                    <a:pt x="193" y="4"/>
                    <a:pt x="193" y="0"/>
                    <a:pt x="200" y="0"/>
                  </a:cubicBezTo>
                  <a:cubicBezTo>
                    <a:pt x="200" y="1"/>
                    <a:pt x="200" y="1"/>
                    <a:pt x="202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10" y="1"/>
                    <a:pt x="208" y="2"/>
                    <a:pt x="209" y="3"/>
                  </a:cubicBezTo>
                  <a:cubicBezTo>
                    <a:pt x="211" y="3"/>
                    <a:pt x="214" y="3"/>
                    <a:pt x="215" y="2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16" y="3"/>
                    <a:pt x="220" y="3"/>
                    <a:pt x="221" y="3"/>
                  </a:cubicBezTo>
                  <a:cubicBezTo>
                    <a:pt x="220" y="3"/>
                    <a:pt x="220" y="3"/>
                    <a:pt x="220" y="3"/>
                  </a:cubicBezTo>
                  <a:cubicBezTo>
                    <a:pt x="220" y="4"/>
                    <a:pt x="223" y="4"/>
                    <a:pt x="224" y="4"/>
                  </a:cubicBezTo>
                  <a:cubicBezTo>
                    <a:pt x="224" y="3"/>
                    <a:pt x="221" y="2"/>
                    <a:pt x="220" y="2"/>
                  </a:cubicBezTo>
                  <a:cubicBezTo>
                    <a:pt x="221" y="2"/>
                    <a:pt x="223" y="2"/>
                    <a:pt x="224" y="1"/>
                  </a:cubicBezTo>
                  <a:cubicBezTo>
                    <a:pt x="224" y="3"/>
                    <a:pt x="228" y="3"/>
                    <a:pt x="230" y="3"/>
                  </a:cubicBezTo>
                  <a:cubicBezTo>
                    <a:pt x="232" y="4"/>
                    <a:pt x="233" y="2"/>
                    <a:pt x="233" y="3"/>
                  </a:cubicBezTo>
                  <a:cubicBezTo>
                    <a:pt x="233" y="3"/>
                    <a:pt x="237" y="3"/>
                    <a:pt x="235" y="4"/>
                  </a:cubicBezTo>
                  <a:cubicBezTo>
                    <a:pt x="234" y="4"/>
                    <a:pt x="233" y="3"/>
                    <a:pt x="232" y="3"/>
                  </a:cubicBezTo>
                  <a:cubicBezTo>
                    <a:pt x="233" y="4"/>
                    <a:pt x="233" y="5"/>
                    <a:pt x="236" y="5"/>
                  </a:cubicBezTo>
                  <a:cubicBezTo>
                    <a:pt x="239" y="4"/>
                    <a:pt x="236" y="2"/>
                    <a:pt x="240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4" y="4"/>
                    <a:pt x="248" y="6"/>
                    <a:pt x="249" y="5"/>
                  </a:cubicBezTo>
                  <a:cubicBezTo>
                    <a:pt x="251" y="5"/>
                    <a:pt x="253" y="7"/>
                    <a:pt x="255" y="7"/>
                  </a:cubicBezTo>
                  <a:cubicBezTo>
                    <a:pt x="255" y="7"/>
                    <a:pt x="255" y="7"/>
                    <a:pt x="255" y="7"/>
                  </a:cubicBezTo>
                  <a:cubicBezTo>
                    <a:pt x="257" y="8"/>
                    <a:pt x="260" y="8"/>
                    <a:pt x="262" y="8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3" y="9"/>
                    <a:pt x="266" y="10"/>
                    <a:pt x="268" y="9"/>
                  </a:cubicBezTo>
                  <a:cubicBezTo>
                    <a:pt x="271" y="11"/>
                    <a:pt x="268" y="14"/>
                    <a:pt x="272" y="13"/>
                  </a:cubicBezTo>
                  <a:cubicBezTo>
                    <a:pt x="275" y="14"/>
                    <a:pt x="277" y="13"/>
                    <a:pt x="276" y="12"/>
                  </a:cubicBezTo>
                  <a:cubicBezTo>
                    <a:pt x="281" y="14"/>
                    <a:pt x="288" y="15"/>
                    <a:pt x="293" y="19"/>
                  </a:cubicBezTo>
                  <a:cubicBezTo>
                    <a:pt x="294" y="19"/>
                    <a:pt x="293" y="18"/>
                    <a:pt x="295" y="19"/>
                  </a:cubicBezTo>
                  <a:cubicBezTo>
                    <a:pt x="303" y="23"/>
                    <a:pt x="312" y="25"/>
                    <a:pt x="317" y="31"/>
                  </a:cubicBezTo>
                  <a:cubicBezTo>
                    <a:pt x="315" y="30"/>
                    <a:pt x="317" y="32"/>
                    <a:pt x="316" y="32"/>
                  </a:cubicBezTo>
                  <a:cubicBezTo>
                    <a:pt x="319" y="32"/>
                    <a:pt x="318" y="34"/>
                    <a:pt x="319" y="33"/>
                  </a:cubicBezTo>
                  <a:cubicBezTo>
                    <a:pt x="320" y="32"/>
                    <a:pt x="320" y="32"/>
                    <a:pt x="318" y="30"/>
                  </a:cubicBezTo>
                  <a:cubicBezTo>
                    <a:pt x="323" y="33"/>
                    <a:pt x="330" y="37"/>
                    <a:pt x="332" y="39"/>
                  </a:cubicBezTo>
                  <a:cubicBezTo>
                    <a:pt x="331" y="38"/>
                    <a:pt x="332" y="39"/>
                    <a:pt x="333" y="39"/>
                  </a:cubicBezTo>
                  <a:cubicBezTo>
                    <a:pt x="332" y="40"/>
                    <a:pt x="335" y="43"/>
                    <a:pt x="337" y="44"/>
                  </a:cubicBezTo>
                  <a:cubicBezTo>
                    <a:pt x="338" y="43"/>
                    <a:pt x="338" y="43"/>
                    <a:pt x="338" y="43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6"/>
                    <a:pt x="341" y="44"/>
                    <a:pt x="343" y="47"/>
                  </a:cubicBezTo>
                  <a:cubicBezTo>
                    <a:pt x="343" y="47"/>
                    <a:pt x="343" y="48"/>
                    <a:pt x="343" y="48"/>
                  </a:cubicBezTo>
                  <a:cubicBezTo>
                    <a:pt x="346" y="49"/>
                    <a:pt x="350" y="51"/>
                    <a:pt x="352" y="54"/>
                  </a:cubicBezTo>
                  <a:cubicBezTo>
                    <a:pt x="353" y="57"/>
                    <a:pt x="353" y="57"/>
                    <a:pt x="353" y="57"/>
                  </a:cubicBezTo>
                  <a:cubicBezTo>
                    <a:pt x="354" y="58"/>
                    <a:pt x="356" y="59"/>
                    <a:pt x="355" y="57"/>
                  </a:cubicBezTo>
                  <a:cubicBezTo>
                    <a:pt x="358" y="61"/>
                    <a:pt x="361" y="64"/>
                    <a:pt x="361" y="66"/>
                  </a:cubicBezTo>
                  <a:cubicBezTo>
                    <a:pt x="370" y="71"/>
                    <a:pt x="379" y="82"/>
                    <a:pt x="385" y="92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5" y="95"/>
                    <a:pt x="386" y="93"/>
                    <a:pt x="386" y="95"/>
                  </a:cubicBezTo>
                  <a:cubicBezTo>
                    <a:pt x="385" y="94"/>
                    <a:pt x="386" y="98"/>
                    <a:pt x="384" y="96"/>
                  </a:cubicBezTo>
                  <a:cubicBezTo>
                    <a:pt x="386" y="100"/>
                    <a:pt x="388" y="100"/>
                    <a:pt x="390" y="103"/>
                  </a:cubicBezTo>
                  <a:cubicBezTo>
                    <a:pt x="391" y="103"/>
                    <a:pt x="388" y="101"/>
                    <a:pt x="389" y="101"/>
                  </a:cubicBezTo>
                  <a:cubicBezTo>
                    <a:pt x="390" y="101"/>
                    <a:pt x="392" y="106"/>
                    <a:pt x="393" y="107"/>
                  </a:cubicBezTo>
                  <a:cubicBezTo>
                    <a:pt x="393" y="108"/>
                    <a:pt x="392" y="107"/>
                    <a:pt x="391" y="107"/>
                  </a:cubicBezTo>
                  <a:cubicBezTo>
                    <a:pt x="393" y="109"/>
                    <a:pt x="393" y="109"/>
                    <a:pt x="393" y="109"/>
                  </a:cubicBezTo>
                  <a:cubicBezTo>
                    <a:pt x="392" y="113"/>
                    <a:pt x="387" y="104"/>
                    <a:pt x="387" y="108"/>
                  </a:cubicBezTo>
                  <a:cubicBezTo>
                    <a:pt x="388" y="110"/>
                    <a:pt x="388" y="110"/>
                    <a:pt x="388" y="110"/>
                  </a:cubicBezTo>
                  <a:cubicBezTo>
                    <a:pt x="387" y="112"/>
                    <a:pt x="384" y="105"/>
                    <a:pt x="386" y="110"/>
                  </a:cubicBezTo>
                  <a:cubicBezTo>
                    <a:pt x="387" y="112"/>
                    <a:pt x="390" y="114"/>
                    <a:pt x="390" y="111"/>
                  </a:cubicBezTo>
                  <a:cubicBezTo>
                    <a:pt x="392" y="116"/>
                    <a:pt x="394" y="112"/>
                    <a:pt x="396" y="118"/>
                  </a:cubicBezTo>
                  <a:cubicBezTo>
                    <a:pt x="396" y="120"/>
                    <a:pt x="394" y="114"/>
                    <a:pt x="393" y="115"/>
                  </a:cubicBezTo>
                  <a:cubicBezTo>
                    <a:pt x="393" y="118"/>
                    <a:pt x="396" y="120"/>
                    <a:pt x="396" y="123"/>
                  </a:cubicBezTo>
                  <a:cubicBezTo>
                    <a:pt x="396" y="120"/>
                    <a:pt x="398" y="121"/>
                    <a:pt x="399" y="123"/>
                  </a:cubicBezTo>
                  <a:cubicBezTo>
                    <a:pt x="399" y="126"/>
                    <a:pt x="397" y="122"/>
                    <a:pt x="398" y="126"/>
                  </a:cubicBezTo>
                  <a:cubicBezTo>
                    <a:pt x="399" y="126"/>
                    <a:pt x="401" y="130"/>
                    <a:pt x="400" y="126"/>
                  </a:cubicBezTo>
                  <a:cubicBezTo>
                    <a:pt x="403" y="127"/>
                    <a:pt x="401" y="131"/>
                    <a:pt x="403" y="133"/>
                  </a:cubicBezTo>
                  <a:cubicBezTo>
                    <a:pt x="402" y="135"/>
                    <a:pt x="399" y="129"/>
                    <a:pt x="400" y="134"/>
                  </a:cubicBezTo>
                  <a:cubicBezTo>
                    <a:pt x="401" y="133"/>
                    <a:pt x="403" y="139"/>
                    <a:pt x="404" y="136"/>
                  </a:cubicBezTo>
                  <a:cubicBezTo>
                    <a:pt x="404" y="138"/>
                    <a:pt x="403" y="139"/>
                    <a:pt x="402" y="138"/>
                  </a:cubicBezTo>
                  <a:cubicBezTo>
                    <a:pt x="402" y="140"/>
                    <a:pt x="405" y="144"/>
                    <a:pt x="403" y="145"/>
                  </a:cubicBezTo>
                  <a:cubicBezTo>
                    <a:pt x="405" y="146"/>
                    <a:pt x="405" y="146"/>
                    <a:pt x="405" y="146"/>
                  </a:cubicBezTo>
                  <a:cubicBezTo>
                    <a:pt x="404" y="146"/>
                    <a:pt x="404" y="148"/>
                    <a:pt x="404" y="149"/>
                  </a:cubicBezTo>
                  <a:cubicBezTo>
                    <a:pt x="404" y="151"/>
                    <a:pt x="407" y="156"/>
                    <a:pt x="404" y="156"/>
                  </a:cubicBezTo>
                  <a:cubicBezTo>
                    <a:pt x="405" y="157"/>
                    <a:pt x="405" y="162"/>
                    <a:pt x="406" y="160"/>
                  </a:cubicBezTo>
                  <a:cubicBezTo>
                    <a:pt x="407" y="157"/>
                    <a:pt x="405" y="157"/>
                    <a:pt x="407" y="154"/>
                  </a:cubicBezTo>
                  <a:cubicBezTo>
                    <a:pt x="405" y="157"/>
                    <a:pt x="407" y="159"/>
                    <a:pt x="408" y="161"/>
                  </a:cubicBezTo>
                  <a:cubicBezTo>
                    <a:pt x="407" y="162"/>
                    <a:pt x="407" y="162"/>
                    <a:pt x="407" y="162"/>
                  </a:cubicBezTo>
                  <a:cubicBezTo>
                    <a:pt x="407" y="163"/>
                    <a:pt x="407" y="165"/>
                    <a:pt x="408" y="166"/>
                  </a:cubicBezTo>
                  <a:cubicBezTo>
                    <a:pt x="407" y="165"/>
                    <a:pt x="407" y="166"/>
                    <a:pt x="407" y="167"/>
                  </a:cubicBezTo>
                  <a:cubicBezTo>
                    <a:pt x="408" y="168"/>
                    <a:pt x="408" y="168"/>
                    <a:pt x="408" y="168"/>
                  </a:cubicBezTo>
                  <a:cubicBezTo>
                    <a:pt x="409" y="173"/>
                    <a:pt x="406" y="169"/>
                    <a:pt x="406" y="174"/>
                  </a:cubicBezTo>
                  <a:lnTo>
                    <a:pt x="406" y="170"/>
                  </a:lnTo>
                  <a:close/>
                  <a:moveTo>
                    <a:pt x="62" y="47"/>
                  </a:moveTo>
                  <a:cubicBezTo>
                    <a:pt x="61" y="48"/>
                    <a:pt x="61" y="48"/>
                    <a:pt x="60" y="49"/>
                  </a:cubicBezTo>
                  <a:cubicBezTo>
                    <a:pt x="61" y="48"/>
                    <a:pt x="61" y="48"/>
                    <a:pt x="62" y="47"/>
                  </a:cubicBezTo>
                  <a:close/>
                  <a:moveTo>
                    <a:pt x="24" y="85"/>
                  </a:move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4" y="8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3"/>
                    <a:pt x="66" y="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323" y="323"/>
                  </a:moveTo>
                  <a:cubicBezTo>
                    <a:pt x="323" y="323"/>
                    <a:pt x="323" y="324"/>
                    <a:pt x="323" y="324"/>
                  </a:cubicBezTo>
                  <a:cubicBezTo>
                    <a:pt x="323" y="323"/>
                    <a:pt x="323" y="323"/>
                    <a:pt x="323" y="323"/>
                  </a:cubicBezTo>
                  <a:close/>
                  <a:moveTo>
                    <a:pt x="317" y="46"/>
                  </a:moveTo>
                  <a:cubicBezTo>
                    <a:pt x="317" y="46"/>
                    <a:pt x="317" y="46"/>
                    <a:pt x="317" y="46"/>
                  </a:cubicBezTo>
                  <a:cubicBezTo>
                    <a:pt x="317" y="46"/>
                    <a:pt x="316" y="45"/>
                    <a:pt x="315" y="45"/>
                  </a:cubicBezTo>
                  <a:lnTo>
                    <a:pt x="317" y="46"/>
                  </a:lnTo>
                  <a:close/>
                  <a:moveTo>
                    <a:pt x="139" y="22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9" y="22"/>
                    <a:pt x="138" y="23"/>
                    <a:pt x="138" y="23"/>
                  </a:cubicBezTo>
                  <a:cubicBezTo>
                    <a:pt x="138" y="23"/>
                    <a:pt x="139" y="22"/>
                    <a:pt x="139" y="22"/>
                  </a:cubicBezTo>
                  <a:close/>
                  <a:moveTo>
                    <a:pt x="322" y="339"/>
                  </a:moveTo>
                  <a:cubicBezTo>
                    <a:pt x="323" y="339"/>
                    <a:pt x="324" y="338"/>
                    <a:pt x="325" y="337"/>
                  </a:cubicBezTo>
                  <a:cubicBezTo>
                    <a:pt x="324" y="335"/>
                    <a:pt x="323" y="338"/>
                    <a:pt x="322" y="339"/>
                  </a:cubicBezTo>
                  <a:close/>
                  <a:moveTo>
                    <a:pt x="356" y="276"/>
                  </a:moveTo>
                  <a:cubicBezTo>
                    <a:pt x="356" y="277"/>
                    <a:pt x="357" y="277"/>
                    <a:pt x="356" y="278"/>
                  </a:cubicBezTo>
                  <a:cubicBezTo>
                    <a:pt x="357" y="277"/>
                    <a:pt x="357" y="276"/>
                    <a:pt x="358" y="275"/>
                  </a:cubicBezTo>
                  <a:cubicBezTo>
                    <a:pt x="357" y="275"/>
                    <a:pt x="356" y="276"/>
                    <a:pt x="356" y="276"/>
                  </a:cubicBezTo>
                  <a:close/>
                  <a:moveTo>
                    <a:pt x="367" y="267"/>
                  </a:moveTo>
                  <a:cubicBezTo>
                    <a:pt x="369" y="265"/>
                    <a:pt x="371" y="261"/>
                    <a:pt x="371" y="261"/>
                  </a:cubicBezTo>
                  <a:cubicBezTo>
                    <a:pt x="370" y="263"/>
                    <a:pt x="368" y="265"/>
                    <a:pt x="367" y="267"/>
                  </a:cubicBezTo>
                  <a:close/>
                  <a:moveTo>
                    <a:pt x="385" y="246"/>
                  </a:moveTo>
                  <a:cubicBezTo>
                    <a:pt x="385" y="246"/>
                    <a:pt x="384" y="247"/>
                    <a:pt x="385" y="247"/>
                  </a:cubicBezTo>
                  <a:cubicBezTo>
                    <a:pt x="386" y="245"/>
                    <a:pt x="386" y="245"/>
                    <a:pt x="385" y="246"/>
                  </a:cubicBezTo>
                  <a:close/>
                  <a:moveTo>
                    <a:pt x="384" y="244"/>
                  </a:moveTo>
                  <a:cubicBezTo>
                    <a:pt x="385" y="245"/>
                    <a:pt x="385" y="242"/>
                    <a:pt x="386" y="241"/>
                  </a:cubicBezTo>
                  <a:cubicBezTo>
                    <a:pt x="385" y="242"/>
                    <a:pt x="385" y="242"/>
                    <a:pt x="384" y="244"/>
                  </a:cubicBezTo>
                  <a:close/>
                  <a:moveTo>
                    <a:pt x="386" y="241"/>
                  </a:moveTo>
                  <a:cubicBezTo>
                    <a:pt x="386" y="241"/>
                    <a:pt x="386" y="241"/>
                    <a:pt x="386" y="241"/>
                  </a:cubicBezTo>
                  <a:cubicBezTo>
                    <a:pt x="386" y="241"/>
                    <a:pt x="386" y="241"/>
                    <a:pt x="386" y="241"/>
                  </a:cubicBezTo>
                  <a:close/>
                  <a:moveTo>
                    <a:pt x="404" y="200"/>
                  </a:moveTo>
                  <a:cubicBezTo>
                    <a:pt x="403" y="201"/>
                    <a:pt x="403" y="203"/>
                    <a:pt x="403" y="204"/>
                  </a:cubicBezTo>
                  <a:cubicBezTo>
                    <a:pt x="404" y="205"/>
                    <a:pt x="403" y="201"/>
                    <a:pt x="404" y="200"/>
                  </a:cubicBezTo>
                  <a:close/>
                  <a:moveTo>
                    <a:pt x="407" y="183"/>
                  </a:moveTo>
                  <a:cubicBezTo>
                    <a:pt x="407" y="182"/>
                    <a:pt x="406" y="181"/>
                    <a:pt x="406" y="182"/>
                  </a:cubicBezTo>
                  <a:cubicBezTo>
                    <a:pt x="406" y="183"/>
                    <a:pt x="406" y="183"/>
                    <a:pt x="406" y="184"/>
                  </a:cubicBezTo>
                  <a:lnTo>
                    <a:pt x="407" y="183"/>
                  </a:lnTo>
                  <a:close/>
                  <a:moveTo>
                    <a:pt x="147" y="6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7" y="7"/>
                    <a:pt x="147" y="7"/>
                    <a:pt x="147" y="7"/>
                  </a:cubicBezTo>
                  <a:lnTo>
                    <a:pt x="147" y="6"/>
                  </a:lnTo>
                  <a:close/>
                  <a:moveTo>
                    <a:pt x="18" y="95"/>
                  </a:moveTo>
                  <a:cubicBezTo>
                    <a:pt x="17" y="97"/>
                    <a:pt x="18" y="94"/>
                    <a:pt x="17" y="96"/>
                  </a:cubicBezTo>
                  <a:cubicBezTo>
                    <a:pt x="17" y="96"/>
                    <a:pt x="18" y="97"/>
                    <a:pt x="18" y="95"/>
                  </a:cubicBezTo>
                  <a:close/>
                  <a:moveTo>
                    <a:pt x="1" y="176"/>
                  </a:moveTo>
                  <a:cubicBezTo>
                    <a:pt x="1" y="177"/>
                    <a:pt x="1" y="177"/>
                    <a:pt x="1" y="177"/>
                  </a:cubicBezTo>
                  <a:cubicBezTo>
                    <a:pt x="3" y="176"/>
                    <a:pt x="3" y="176"/>
                    <a:pt x="3" y="176"/>
                  </a:cubicBezTo>
                  <a:lnTo>
                    <a:pt x="1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</p:grpSp>
      <p:grpSp>
        <p:nvGrpSpPr>
          <p:cNvPr id="166" name="Gruppieren 129"/>
          <p:cNvGrpSpPr/>
          <p:nvPr/>
        </p:nvGrpSpPr>
        <p:grpSpPr bwMode="gray">
          <a:xfrm rot="20334053">
            <a:off x="4862492" y="4268482"/>
            <a:ext cx="953952" cy="737202"/>
            <a:chOff x="6000303" y="3963613"/>
            <a:chExt cx="1367906" cy="1195021"/>
          </a:xfrm>
          <a:solidFill>
            <a:srgbClr val="8F212A"/>
          </a:solidFill>
        </p:grpSpPr>
        <p:sp>
          <p:nvSpPr>
            <p:cNvPr id="167" name="Freeform 12"/>
            <p:cNvSpPr>
              <a:spLocks noEditPoints="1"/>
            </p:cNvSpPr>
            <p:nvPr/>
          </p:nvSpPr>
          <p:spPr bwMode="gray">
            <a:xfrm>
              <a:off x="6000303" y="3963613"/>
              <a:ext cx="1367906" cy="1195021"/>
            </a:xfrm>
            <a:custGeom>
              <a:avLst/>
              <a:gdLst>
                <a:gd name="T0" fmla="*/ 335 w 435"/>
                <a:gd name="T1" fmla="*/ 372 h 375"/>
                <a:gd name="T2" fmla="*/ 317 w 435"/>
                <a:gd name="T3" fmla="*/ 360 h 375"/>
                <a:gd name="T4" fmla="*/ 320 w 435"/>
                <a:gd name="T5" fmla="*/ 341 h 375"/>
                <a:gd name="T6" fmla="*/ 324 w 435"/>
                <a:gd name="T7" fmla="*/ 316 h 375"/>
                <a:gd name="T8" fmla="*/ 266 w 435"/>
                <a:gd name="T9" fmla="*/ 343 h 375"/>
                <a:gd name="T10" fmla="*/ 317 w 435"/>
                <a:gd name="T11" fmla="*/ 296 h 375"/>
                <a:gd name="T12" fmla="*/ 246 w 435"/>
                <a:gd name="T13" fmla="*/ 318 h 375"/>
                <a:gd name="T14" fmla="*/ 200 w 435"/>
                <a:gd name="T15" fmla="*/ 332 h 375"/>
                <a:gd name="T16" fmla="*/ 151 w 435"/>
                <a:gd name="T17" fmla="*/ 340 h 375"/>
                <a:gd name="T18" fmla="*/ 184 w 435"/>
                <a:gd name="T19" fmla="*/ 304 h 375"/>
                <a:gd name="T20" fmla="*/ 129 w 435"/>
                <a:gd name="T21" fmla="*/ 325 h 375"/>
                <a:gd name="T22" fmla="*/ 104 w 435"/>
                <a:gd name="T23" fmla="*/ 317 h 375"/>
                <a:gd name="T24" fmla="*/ 172 w 435"/>
                <a:gd name="T25" fmla="*/ 264 h 375"/>
                <a:gd name="T26" fmla="*/ 102 w 435"/>
                <a:gd name="T27" fmla="*/ 285 h 375"/>
                <a:gd name="T28" fmla="*/ 131 w 435"/>
                <a:gd name="T29" fmla="*/ 245 h 375"/>
                <a:gd name="T30" fmla="*/ 89 w 435"/>
                <a:gd name="T31" fmla="*/ 248 h 375"/>
                <a:gd name="T32" fmla="*/ 60 w 435"/>
                <a:gd name="T33" fmla="*/ 252 h 375"/>
                <a:gd name="T34" fmla="*/ 34 w 435"/>
                <a:gd name="T35" fmla="*/ 244 h 375"/>
                <a:gd name="T36" fmla="*/ 12 w 435"/>
                <a:gd name="T37" fmla="*/ 238 h 375"/>
                <a:gd name="T38" fmla="*/ 24 w 435"/>
                <a:gd name="T39" fmla="*/ 207 h 375"/>
                <a:gd name="T40" fmla="*/ 141 w 435"/>
                <a:gd name="T41" fmla="*/ 117 h 375"/>
                <a:gd name="T42" fmla="*/ 36 w 435"/>
                <a:gd name="T43" fmla="*/ 159 h 375"/>
                <a:gd name="T44" fmla="*/ 54 w 435"/>
                <a:gd name="T45" fmla="*/ 127 h 375"/>
                <a:gd name="T46" fmla="*/ 58 w 435"/>
                <a:gd name="T47" fmla="*/ 104 h 375"/>
                <a:gd name="T48" fmla="*/ 29 w 435"/>
                <a:gd name="T49" fmla="*/ 111 h 375"/>
                <a:gd name="T50" fmla="*/ 61 w 435"/>
                <a:gd name="T51" fmla="*/ 71 h 375"/>
                <a:gd name="T52" fmla="*/ 101 w 435"/>
                <a:gd name="T53" fmla="*/ 42 h 375"/>
                <a:gd name="T54" fmla="*/ 126 w 435"/>
                <a:gd name="T55" fmla="*/ 46 h 375"/>
                <a:gd name="T56" fmla="*/ 189 w 435"/>
                <a:gd name="T57" fmla="*/ 19 h 375"/>
                <a:gd name="T58" fmla="*/ 148 w 435"/>
                <a:gd name="T59" fmla="*/ 58 h 375"/>
                <a:gd name="T60" fmla="*/ 210 w 435"/>
                <a:gd name="T61" fmla="*/ 41 h 375"/>
                <a:gd name="T62" fmla="*/ 255 w 435"/>
                <a:gd name="T63" fmla="*/ 35 h 375"/>
                <a:gd name="T64" fmla="*/ 255 w 435"/>
                <a:gd name="T65" fmla="*/ 59 h 375"/>
                <a:gd name="T66" fmla="*/ 247 w 435"/>
                <a:gd name="T67" fmla="*/ 88 h 375"/>
                <a:gd name="T68" fmla="*/ 289 w 435"/>
                <a:gd name="T69" fmla="*/ 86 h 375"/>
                <a:gd name="T70" fmla="*/ 337 w 435"/>
                <a:gd name="T71" fmla="*/ 80 h 375"/>
                <a:gd name="T72" fmla="*/ 392 w 435"/>
                <a:gd name="T73" fmla="*/ 60 h 375"/>
                <a:gd name="T74" fmla="*/ 380 w 435"/>
                <a:gd name="T75" fmla="*/ 91 h 375"/>
                <a:gd name="T76" fmla="*/ 385 w 435"/>
                <a:gd name="T77" fmla="*/ 111 h 375"/>
                <a:gd name="T78" fmla="*/ 394 w 435"/>
                <a:gd name="T79" fmla="*/ 127 h 375"/>
                <a:gd name="T80" fmla="*/ 428 w 435"/>
                <a:gd name="T81" fmla="*/ 130 h 375"/>
                <a:gd name="T82" fmla="*/ 425 w 435"/>
                <a:gd name="T83" fmla="*/ 149 h 375"/>
                <a:gd name="T84" fmla="*/ 402 w 435"/>
                <a:gd name="T85" fmla="*/ 185 h 375"/>
                <a:gd name="T86" fmla="*/ 323 w 435"/>
                <a:gd name="T87" fmla="*/ 253 h 375"/>
                <a:gd name="T88" fmla="*/ 358 w 435"/>
                <a:gd name="T89" fmla="*/ 257 h 375"/>
                <a:gd name="T90" fmla="*/ 392 w 435"/>
                <a:gd name="T91" fmla="*/ 258 h 375"/>
                <a:gd name="T92" fmla="*/ 378 w 435"/>
                <a:gd name="T93" fmla="*/ 278 h 375"/>
                <a:gd name="T94" fmla="*/ 335 w 435"/>
                <a:gd name="T95" fmla="*/ 326 h 375"/>
                <a:gd name="T96" fmla="*/ 361 w 435"/>
                <a:gd name="T97" fmla="*/ 330 h 375"/>
                <a:gd name="T98" fmla="*/ 346 w 435"/>
                <a:gd name="T99" fmla="*/ 369 h 375"/>
                <a:gd name="T100" fmla="*/ 340 w 435"/>
                <a:gd name="T101" fmla="*/ 375 h 375"/>
                <a:gd name="T102" fmla="*/ 345 w 435"/>
                <a:gd name="T10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5" h="375">
                  <a:moveTo>
                    <a:pt x="340" y="375"/>
                  </a:moveTo>
                  <a:cubicBezTo>
                    <a:pt x="339" y="375"/>
                    <a:pt x="339" y="375"/>
                    <a:pt x="338" y="375"/>
                  </a:cubicBezTo>
                  <a:cubicBezTo>
                    <a:pt x="337" y="374"/>
                    <a:pt x="336" y="373"/>
                    <a:pt x="335" y="372"/>
                  </a:cubicBezTo>
                  <a:cubicBezTo>
                    <a:pt x="333" y="369"/>
                    <a:pt x="333" y="368"/>
                    <a:pt x="342" y="353"/>
                  </a:cubicBezTo>
                  <a:cubicBezTo>
                    <a:pt x="324" y="364"/>
                    <a:pt x="324" y="364"/>
                    <a:pt x="321" y="363"/>
                  </a:cubicBezTo>
                  <a:cubicBezTo>
                    <a:pt x="319" y="362"/>
                    <a:pt x="318" y="361"/>
                    <a:pt x="317" y="360"/>
                  </a:cubicBezTo>
                  <a:cubicBezTo>
                    <a:pt x="316" y="358"/>
                    <a:pt x="316" y="358"/>
                    <a:pt x="320" y="342"/>
                  </a:cubicBezTo>
                  <a:cubicBezTo>
                    <a:pt x="320" y="342"/>
                    <a:pt x="320" y="342"/>
                    <a:pt x="321" y="341"/>
                  </a:cubicBezTo>
                  <a:cubicBezTo>
                    <a:pt x="320" y="341"/>
                    <a:pt x="320" y="341"/>
                    <a:pt x="320" y="341"/>
                  </a:cubicBezTo>
                  <a:cubicBezTo>
                    <a:pt x="305" y="351"/>
                    <a:pt x="304" y="352"/>
                    <a:pt x="301" y="351"/>
                  </a:cubicBezTo>
                  <a:cubicBezTo>
                    <a:pt x="299" y="350"/>
                    <a:pt x="298" y="349"/>
                    <a:pt x="297" y="348"/>
                  </a:cubicBezTo>
                  <a:cubicBezTo>
                    <a:pt x="294" y="343"/>
                    <a:pt x="294" y="343"/>
                    <a:pt x="324" y="316"/>
                  </a:cubicBezTo>
                  <a:cubicBezTo>
                    <a:pt x="323" y="317"/>
                    <a:pt x="323" y="317"/>
                    <a:pt x="322" y="318"/>
                  </a:cubicBezTo>
                  <a:cubicBezTo>
                    <a:pt x="274" y="347"/>
                    <a:pt x="273" y="347"/>
                    <a:pt x="270" y="346"/>
                  </a:cubicBezTo>
                  <a:cubicBezTo>
                    <a:pt x="268" y="346"/>
                    <a:pt x="267" y="345"/>
                    <a:pt x="266" y="343"/>
                  </a:cubicBezTo>
                  <a:cubicBezTo>
                    <a:pt x="263" y="338"/>
                    <a:pt x="266" y="335"/>
                    <a:pt x="289" y="317"/>
                  </a:cubicBezTo>
                  <a:cubicBezTo>
                    <a:pt x="300" y="310"/>
                    <a:pt x="312" y="301"/>
                    <a:pt x="326" y="291"/>
                  </a:cubicBezTo>
                  <a:cubicBezTo>
                    <a:pt x="323" y="293"/>
                    <a:pt x="320" y="294"/>
                    <a:pt x="317" y="296"/>
                  </a:cubicBezTo>
                  <a:cubicBezTo>
                    <a:pt x="227" y="351"/>
                    <a:pt x="223" y="353"/>
                    <a:pt x="218" y="351"/>
                  </a:cubicBezTo>
                  <a:cubicBezTo>
                    <a:pt x="217" y="351"/>
                    <a:pt x="215" y="350"/>
                    <a:pt x="215" y="349"/>
                  </a:cubicBezTo>
                  <a:cubicBezTo>
                    <a:pt x="211" y="343"/>
                    <a:pt x="213" y="340"/>
                    <a:pt x="246" y="318"/>
                  </a:cubicBezTo>
                  <a:cubicBezTo>
                    <a:pt x="263" y="307"/>
                    <a:pt x="285" y="292"/>
                    <a:pt x="309" y="276"/>
                  </a:cubicBezTo>
                  <a:cubicBezTo>
                    <a:pt x="219" y="331"/>
                    <a:pt x="209" y="336"/>
                    <a:pt x="204" y="335"/>
                  </a:cubicBezTo>
                  <a:cubicBezTo>
                    <a:pt x="202" y="334"/>
                    <a:pt x="201" y="333"/>
                    <a:pt x="200" y="332"/>
                  </a:cubicBezTo>
                  <a:cubicBezTo>
                    <a:pt x="196" y="325"/>
                    <a:pt x="196" y="324"/>
                    <a:pt x="289" y="261"/>
                  </a:cubicBezTo>
                  <a:cubicBezTo>
                    <a:pt x="283" y="265"/>
                    <a:pt x="276" y="269"/>
                    <a:pt x="270" y="273"/>
                  </a:cubicBezTo>
                  <a:cubicBezTo>
                    <a:pt x="161" y="339"/>
                    <a:pt x="156" y="342"/>
                    <a:pt x="151" y="340"/>
                  </a:cubicBezTo>
                  <a:cubicBezTo>
                    <a:pt x="149" y="340"/>
                    <a:pt x="147" y="339"/>
                    <a:pt x="147" y="337"/>
                  </a:cubicBezTo>
                  <a:cubicBezTo>
                    <a:pt x="143" y="332"/>
                    <a:pt x="149" y="328"/>
                    <a:pt x="158" y="322"/>
                  </a:cubicBezTo>
                  <a:cubicBezTo>
                    <a:pt x="163" y="318"/>
                    <a:pt x="172" y="312"/>
                    <a:pt x="184" y="304"/>
                  </a:cubicBezTo>
                  <a:cubicBezTo>
                    <a:pt x="191" y="300"/>
                    <a:pt x="199" y="294"/>
                    <a:pt x="208" y="289"/>
                  </a:cubicBezTo>
                  <a:cubicBezTo>
                    <a:pt x="148" y="325"/>
                    <a:pt x="138" y="329"/>
                    <a:pt x="133" y="328"/>
                  </a:cubicBezTo>
                  <a:cubicBezTo>
                    <a:pt x="132" y="328"/>
                    <a:pt x="130" y="327"/>
                    <a:pt x="129" y="325"/>
                  </a:cubicBezTo>
                  <a:cubicBezTo>
                    <a:pt x="126" y="319"/>
                    <a:pt x="127" y="316"/>
                    <a:pt x="171" y="288"/>
                  </a:cubicBezTo>
                  <a:cubicBezTo>
                    <a:pt x="121" y="318"/>
                    <a:pt x="112" y="321"/>
                    <a:pt x="108" y="320"/>
                  </a:cubicBezTo>
                  <a:cubicBezTo>
                    <a:pt x="107" y="320"/>
                    <a:pt x="105" y="319"/>
                    <a:pt x="104" y="317"/>
                  </a:cubicBezTo>
                  <a:cubicBezTo>
                    <a:pt x="101" y="311"/>
                    <a:pt x="107" y="307"/>
                    <a:pt x="116" y="301"/>
                  </a:cubicBezTo>
                  <a:cubicBezTo>
                    <a:pt x="122" y="296"/>
                    <a:pt x="132" y="290"/>
                    <a:pt x="145" y="282"/>
                  </a:cubicBezTo>
                  <a:cubicBezTo>
                    <a:pt x="153" y="276"/>
                    <a:pt x="162" y="270"/>
                    <a:pt x="172" y="264"/>
                  </a:cubicBezTo>
                  <a:cubicBezTo>
                    <a:pt x="104" y="305"/>
                    <a:pt x="93" y="310"/>
                    <a:pt x="88" y="309"/>
                  </a:cubicBezTo>
                  <a:cubicBezTo>
                    <a:pt x="87" y="309"/>
                    <a:pt x="85" y="307"/>
                    <a:pt x="84" y="306"/>
                  </a:cubicBezTo>
                  <a:cubicBezTo>
                    <a:pt x="82" y="302"/>
                    <a:pt x="81" y="300"/>
                    <a:pt x="102" y="285"/>
                  </a:cubicBezTo>
                  <a:cubicBezTo>
                    <a:pt x="85" y="295"/>
                    <a:pt x="78" y="297"/>
                    <a:pt x="74" y="296"/>
                  </a:cubicBezTo>
                  <a:cubicBezTo>
                    <a:pt x="73" y="296"/>
                    <a:pt x="71" y="295"/>
                    <a:pt x="70" y="293"/>
                  </a:cubicBezTo>
                  <a:cubicBezTo>
                    <a:pt x="67" y="287"/>
                    <a:pt x="66" y="286"/>
                    <a:pt x="131" y="245"/>
                  </a:cubicBezTo>
                  <a:cubicBezTo>
                    <a:pt x="90" y="269"/>
                    <a:pt x="82" y="272"/>
                    <a:pt x="78" y="271"/>
                  </a:cubicBezTo>
                  <a:cubicBezTo>
                    <a:pt x="76" y="270"/>
                    <a:pt x="75" y="269"/>
                    <a:pt x="74" y="268"/>
                  </a:cubicBezTo>
                  <a:cubicBezTo>
                    <a:pt x="70" y="262"/>
                    <a:pt x="77" y="257"/>
                    <a:pt x="89" y="248"/>
                  </a:cubicBezTo>
                  <a:cubicBezTo>
                    <a:pt x="97" y="242"/>
                    <a:pt x="108" y="234"/>
                    <a:pt x="124" y="225"/>
                  </a:cubicBezTo>
                  <a:cubicBezTo>
                    <a:pt x="77" y="252"/>
                    <a:pt x="68" y="256"/>
                    <a:pt x="64" y="255"/>
                  </a:cubicBezTo>
                  <a:cubicBezTo>
                    <a:pt x="63" y="254"/>
                    <a:pt x="61" y="253"/>
                    <a:pt x="60" y="252"/>
                  </a:cubicBezTo>
                  <a:cubicBezTo>
                    <a:pt x="57" y="245"/>
                    <a:pt x="56" y="244"/>
                    <a:pt x="133" y="195"/>
                  </a:cubicBezTo>
                  <a:cubicBezTo>
                    <a:pt x="54" y="243"/>
                    <a:pt x="43" y="249"/>
                    <a:pt x="38" y="247"/>
                  </a:cubicBezTo>
                  <a:cubicBezTo>
                    <a:pt x="37" y="247"/>
                    <a:pt x="35" y="246"/>
                    <a:pt x="34" y="244"/>
                  </a:cubicBezTo>
                  <a:cubicBezTo>
                    <a:pt x="30" y="237"/>
                    <a:pt x="30" y="236"/>
                    <a:pt x="162" y="153"/>
                  </a:cubicBezTo>
                  <a:cubicBezTo>
                    <a:pt x="160" y="154"/>
                    <a:pt x="159" y="155"/>
                    <a:pt x="157" y="156"/>
                  </a:cubicBezTo>
                  <a:cubicBezTo>
                    <a:pt x="31" y="233"/>
                    <a:pt x="18" y="240"/>
                    <a:pt x="12" y="238"/>
                  </a:cubicBezTo>
                  <a:cubicBezTo>
                    <a:pt x="11" y="238"/>
                    <a:pt x="9" y="237"/>
                    <a:pt x="8" y="235"/>
                  </a:cubicBezTo>
                  <a:cubicBezTo>
                    <a:pt x="5" y="230"/>
                    <a:pt x="4" y="228"/>
                    <a:pt x="75" y="182"/>
                  </a:cubicBezTo>
                  <a:cubicBezTo>
                    <a:pt x="36" y="205"/>
                    <a:pt x="28" y="208"/>
                    <a:pt x="24" y="207"/>
                  </a:cubicBezTo>
                  <a:cubicBezTo>
                    <a:pt x="22" y="207"/>
                    <a:pt x="21" y="205"/>
                    <a:pt x="20" y="204"/>
                  </a:cubicBezTo>
                  <a:cubicBezTo>
                    <a:pt x="16" y="197"/>
                    <a:pt x="15" y="196"/>
                    <a:pt x="146" y="114"/>
                  </a:cubicBezTo>
                  <a:cubicBezTo>
                    <a:pt x="144" y="115"/>
                    <a:pt x="142" y="116"/>
                    <a:pt x="141" y="117"/>
                  </a:cubicBezTo>
                  <a:cubicBezTo>
                    <a:pt x="18" y="192"/>
                    <a:pt x="12" y="194"/>
                    <a:pt x="7" y="193"/>
                  </a:cubicBezTo>
                  <a:cubicBezTo>
                    <a:pt x="6" y="193"/>
                    <a:pt x="4" y="192"/>
                    <a:pt x="3" y="190"/>
                  </a:cubicBezTo>
                  <a:cubicBezTo>
                    <a:pt x="0" y="185"/>
                    <a:pt x="1" y="182"/>
                    <a:pt x="36" y="159"/>
                  </a:cubicBezTo>
                  <a:cubicBezTo>
                    <a:pt x="24" y="166"/>
                    <a:pt x="21" y="166"/>
                    <a:pt x="19" y="165"/>
                  </a:cubicBezTo>
                  <a:cubicBezTo>
                    <a:pt x="18" y="165"/>
                    <a:pt x="16" y="164"/>
                    <a:pt x="15" y="162"/>
                  </a:cubicBezTo>
                  <a:cubicBezTo>
                    <a:pt x="12" y="157"/>
                    <a:pt x="11" y="155"/>
                    <a:pt x="54" y="127"/>
                  </a:cubicBezTo>
                  <a:cubicBezTo>
                    <a:pt x="42" y="134"/>
                    <a:pt x="38" y="135"/>
                    <a:pt x="36" y="134"/>
                  </a:cubicBezTo>
                  <a:cubicBezTo>
                    <a:pt x="34" y="133"/>
                    <a:pt x="33" y="132"/>
                    <a:pt x="32" y="131"/>
                  </a:cubicBezTo>
                  <a:cubicBezTo>
                    <a:pt x="29" y="125"/>
                    <a:pt x="31" y="122"/>
                    <a:pt x="58" y="104"/>
                  </a:cubicBezTo>
                  <a:cubicBezTo>
                    <a:pt x="59" y="103"/>
                    <a:pt x="61" y="101"/>
                    <a:pt x="62" y="100"/>
                  </a:cubicBezTo>
                  <a:cubicBezTo>
                    <a:pt x="40" y="114"/>
                    <a:pt x="36" y="115"/>
                    <a:pt x="33" y="114"/>
                  </a:cubicBezTo>
                  <a:cubicBezTo>
                    <a:pt x="31" y="114"/>
                    <a:pt x="29" y="113"/>
                    <a:pt x="29" y="111"/>
                  </a:cubicBezTo>
                  <a:cubicBezTo>
                    <a:pt x="26" y="106"/>
                    <a:pt x="25" y="105"/>
                    <a:pt x="67" y="75"/>
                  </a:cubicBezTo>
                  <a:cubicBezTo>
                    <a:pt x="66" y="75"/>
                    <a:pt x="66" y="75"/>
                    <a:pt x="65" y="74"/>
                  </a:cubicBezTo>
                  <a:cubicBezTo>
                    <a:pt x="63" y="74"/>
                    <a:pt x="62" y="73"/>
                    <a:pt x="61" y="71"/>
                  </a:cubicBezTo>
                  <a:cubicBezTo>
                    <a:pt x="59" y="69"/>
                    <a:pt x="60" y="65"/>
                    <a:pt x="63" y="63"/>
                  </a:cubicBezTo>
                  <a:cubicBezTo>
                    <a:pt x="64" y="63"/>
                    <a:pt x="65" y="63"/>
                    <a:pt x="65" y="63"/>
                  </a:cubicBezTo>
                  <a:cubicBezTo>
                    <a:pt x="69" y="61"/>
                    <a:pt x="87" y="50"/>
                    <a:pt x="101" y="42"/>
                  </a:cubicBezTo>
                  <a:cubicBezTo>
                    <a:pt x="139" y="19"/>
                    <a:pt x="139" y="19"/>
                    <a:pt x="143" y="19"/>
                  </a:cubicBezTo>
                  <a:cubicBezTo>
                    <a:pt x="144" y="20"/>
                    <a:pt x="145" y="21"/>
                    <a:pt x="146" y="22"/>
                  </a:cubicBezTo>
                  <a:cubicBezTo>
                    <a:pt x="149" y="28"/>
                    <a:pt x="146" y="31"/>
                    <a:pt x="126" y="46"/>
                  </a:cubicBezTo>
                  <a:cubicBezTo>
                    <a:pt x="123" y="48"/>
                    <a:pt x="121" y="50"/>
                    <a:pt x="118" y="52"/>
                  </a:cubicBezTo>
                  <a:cubicBezTo>
                    <a:pt x="174" y="18"/>
                    <a:pt x="180" y="15"/>
                    <a:pt x="185" y="16"/>
                  </a:cubicBezTo>
                  <a:cubicBezTo>
                    <a:pt x="186" y="16"/>
                    <a:pt x="188" y="17"/>
                    <a:pt x="189" y="19"/>
                  </a:cubicBezTo>
                  <a:cubicBezTo>
                    <a:pt x="192" y="25"/>
                    <a:pt x="188" y="27"/>
                    <a:pt x="167" y="43"/>
                  </a:cubicBezTo>
                  <a:cubicBezTo>
                    <a:pt x="156" y="50"/>
                    <a:pt x="143" y="59"/>
                    <a:pt x="129" y="69"/>
                  </a:cubicBezTo>
                  <a:cubicBezTo>
                    <a:pt x="135" y="65"/>
                    <a:pt x="142" y="61"/>
                    <a:pt x="148" y="58"/>
                  </a:cubicBezTo>
                  <a:cubicBezTo>
                    <a:pt x="239" y="1"/>
                    <a:pt x="244" y="0"/>
                    <a:pt x="249" y="1"/>
                  </a:cubicBezTo>
                  <a:cubicBezTo>
                    <a:pt x="250" y="1"/>
                    <a:pt x="252" y="2"/>
                    <a:pt x="253" y="4"/>
                  </a:cubicBezTo>
                  <a:cubicBezTo>
                    <a:pt x="256" y="9"/>
                    <a:pt x="257" y="10"/>
                    <a:pt x="210" y="41"/>
                  </a:cubicBezTo>
                  <a:cubicBezTo>
                    <a:pt x="256" y="14"/>
                    <a:pt x="264" y="11"/>
                    <a:pt x="268" y="12"/>
                  </a:cubicBezTo>
                  <a:cubicBezTo>
                    <a:pt x="269" y="12"/>
                    <a:pt x="271" y="13"/>
                    <a:pt x="271" y="14"/>
                  </a:cubicBezTo>
                  <a:cubicBezTo>
                    <a:pt x="274" y="19"/>
                    <a:pt x="274" y="21"/>
                    <a:pt x="255" y="35"/>
                  </a:cubicBezTo>
                  <a:cubicBezTo>
                    <a:pt x="292" y="13"/>
                    <a:pt x="301" y="10"/>
                    <a:pt x="305" y="11"/>
                  </a:cubicBezTo>
                  <a:cubicBezTo>
                    <a:pt x="307" y="11"/>
                    <a:pt x="308" y="12"/>
                    <a:pt x="309" y="14"/>
                  </a:cubicBezTo>
                  <a:cubicBezTo>
                    <a:pt x="312" y="19"/>
                    <a:pt x="314" y="21"/>
                    <a:pt x="255" y="59"/>
                  </a:cubicBezTo>
                  <a:cubicBezTo>
                    <a:pt x="304" y="30"/>
                    <a:pt x="313" y="26"/>
                    <a:pt x="317" y="27"/>
                  </a:cubicBezTo>
                  <a:cubicBezTo>
                    <a:pt x="319" y="28"/>
                    <a:pt x="320" y="29"/>
                    <a:pt x="321" y="30"/>
                  </a:cubicBezTo>
                  <a:cubicBezTo>
                    <a:pt x="325" y="36"/>
                    <a:pt x="325" y="38"/>
                    <a:pt x="247" y="88"/>
                  </a:cubicBezTo>
                  <a:cubicBezTo>
                    <a:pt x="307" y="52"/>
                    <a:pt x="320" y="46"/>
                    <a:pt x="325" y="47"/>
                  </a:cubicBezTo>
                  <a:cubicBezTo>
                    <a:pt x="326" y="48"/>
                    <a:pt x="328" y="49"/>
                    <a:pt x="329" y="50"/>
                  </a:cubicBezTo>
                  <a:cubicBezTo>
                    <a:pt x="332" y="55"/>
                    <a:pt x="333" y="58"/>
                    <a:pt x="289" y="86"/>
                  </a:cubicBezTo>
                  <a:cubicBezTo>
                    <a:pt x="329" y="63"/>
                    <a:pt x="342" y="57"/>
                    <a:pt x="347" y="58"/>
                  </a:cubicBezTo>
                  <a:cubicBezTo>
                    <a:pt x="348" y="59"/>
                    <a:pt x="350" y="60"/>
                    <a:pt x="351" y="61"/>
                  </a:cubicBezTo>
                  <a:cubicBezTo>
                    <a:pt x="354" y="68"/>
                    <a:pt x="348" y="72"/>
                    <a:pt x="337" y="80"/>
                  </a:cubicBezTo>
                  <a:cubicBezTo>
                    <a:pt x="330" y="85"/>
                    <a:pt x="319" y="92"/>
                    <a:pt x="304" y="102"/>
                  </a:cubicBezTo>
                  <a:cubicBezTo>
                    <a:pt x="373" y="61"/>
                    <a:pt x="383" y="56"/>
                    <a:pt x="388" y="57"/>
                  </a:cubicBezTo>
                  <a:cubicBezTo>
                    <a:pt x="390" y="58"/>
                    <a:pt x="391" y="59"/>
                    <a:pt x="392" y="60"/>
                  </a:cubicBezTo>
                  <a:cubicBezTo>
                    <a:pt x="395" y="66"/>
                    <a:pt x="396" y="68"/>
                    <a:pt x="323" y="114"/>
                  </a:cubicBezTo>
                  <a:cubicBezTo>
                    <a:pt x="363" y="91"/>
                    <a:pt x="372" y="87"/>
                    <a:pt x="376" y="88"/>
                  </a:cubicBezTo>
                  <a:cubicBezTo>
                    <a:pt x="378" y="88"/>
                    <a:pt x="379" y="89"/>
                    <a:pt x="380" y="91"/>
                  </a:cubicBezTo>
                  <a:cubicBezTo>
                    <a:pt x="384" y="97"/>
                    <a:pt x="385" y="99"/>
                    <a:pt x="313" y="144"/>
                  </a:cubicBezTo>
                  <a:cubicBezTo>
                    <a:pt x="369" y="111"/>
                    <a:pt x="377" y="107"/>
                    <a:pt x="382" y="108"/>
                  </a:cubicBezTo>
                  <a:cubicBezTo>
                    <a:pt x="383" y="109"/>
                    <a:pt x="385" y="110"/>
                    <a:pt x="385" y="111"/>
                  </a:cubicBezTo>
                  <a:cubicBezTo>
                    <a:pt x="388" y="115"/>
                    <a:pt x="389" y="117"/>
                    <a:pt x="369" y="132"/>
                  </a:cubicBezTo>
                  <a:cubicBezTo>
                    <a:pt x="381" y="125"/>
                    <a:pt x="387" y="123"/>
                    <a:pt x="390" y="124"/>
                  </a:cubicBezTo>
                  <a:cubicBezTo>
                    <a:pt x="392" y="125"/>
                    <a:pt x="393" y="126"/>
                    <a:pt x="394" y="127"/>
                  </a:cubicBezTo>
                  <a:cubicBezTo>
                    <a:pt x="397" y="132"/>
                    <a:pt x="398" y="134"/>
                    <a:pt x="364" y="157"/>
                  </a:cubicBezTo>
                  <a:cubicBezTo>
                    <a:pt x="410" y="130"/>
                    <a:pt x="420" y="126"/>
                    <a:pt x="424" y="127"/>
                  </a:cubicBezTo>
                  <a:cubicBezTo>
                    <a:pt x="426" y="127"/>
                    <a:pt x="428" y="129"/>
                    <a:pt x="428" y="130"/>
                  </a:cubicBezTo>
                  <a:cubicBezTo>
                    <a:pt x="432" y="136"/>
                    <a:pt x="426" y="141"/>
                    <a:pt x="415" y="148"/>
                  </a:cubicBezTo>
                  <a:cubicBezTo>
                    <a:pt x="409" y="153"/>
                    <a:pt x="402" y="158"/>
                    <a:pt x="391" y="165"/>
                  </a:cubicBezTo>
                  <a:cubicBezTo>
                    <a:pt x="416" y="150"/>
                    <a:pt x="422" y="148"/>
                    <a:pt x="425" y="149"/>
                  </a:cubicBezTo>
                  <a:cubicBezTo>
                    <a:pt x="427" y="150"/>
                    <a:pt x="428" y="151"/>
                    <a:pt x="429" y="152"/>
                  </a:cubicBezTo>
                  <a:cubicBezTo>
                    <a:pt x="432" y="157"/>
                    <a:pt x="433" y="160"/>
                    <a:pt x="391" y="187"/>
                  </a:cubicBezTo>
                  <a:cubicBezTo>
                    <a:pt x="398" y="184"/>
                    <a:pt x="400" y="184"/>
                    <a:pt x="402" y="185"/>
                  </a:cubicBezTo>
                  <a:cubicBezTo>
                    <a:pt x="404" y="185"/>
                    <a:pt x="405" y="186"/>
                    <a:pt x="406" y="188"/>
                  </a:cubicBezTo>
                  <a:cubicBezTo>
                    <a:pt x="410" y="193"/>
                    <a:pt x="407" y="196"/>
                    <a:pt x="377" y="216"/>
                  </a:cubicBezTo>
                  <a:cubicBezTo>
                    <a:pt x="362" y="227"/>
                    <a:pt x="343" y="240"/>
                    <a:pt x="323" y="253"/>
                  </a:cubicBezTo>
                  <a:cubicBezTo>
                    <a:pt x="411" y="199"/>
                    <a:pt x="421" y="194"/>
                    <a:pt x="427" y="195"/>
                  </a:cubicBezTo>
                  <a:cubicBezTo>
                    <a:pt x="428" y="196"/>
                    <a:pt x="430" y="197"/>
                    <a:pt x="431" y="198"/>
                  </a:cubicBezTo>
                  <a:cubicBezTo>
                    <a:pt x="435" y="205"/>
                    <a:pt x="435" y="206"/>
                    <a:pt x="358" y="257"/>
                  </a:cubicBezTo>
                  <a:cubicBezTo>
                    <a:pt x="403" y="231"/>
                    <a:pt x="406" y="230"/>
                    <a:pt x="410" y="231"/>
                  </a:cubicBezTo>
                  <a:cubicBezTo>
                    <a:pt x="411" y="231"/>
                    <a:pt x="413" y="232"/>
                    <a:pt x="414" y="234"/>
                  </a:cubicBezTo>
                  <a:cubicBezTo>
                    <a:pt x="417" y="239"/>
                    <a:pt x="413" y="242"/>
                    <a:pt x="392" y="258"/>
                  </a:cubicBezTo>
                  <a:cubicBezTo>
                    <a:pt x="383" y="265"/>
                    <a:pt x="371" y="273"/>
                    <a:pt x="359" y="282"/>
                  </a:cubicBezTo>
                  <a:cubicBezTo>
                    <a:pt x="372" y="275"/>
                    <a:pt x="373" y="275"/>
                    <a:pt x="375" y="276"/>
                  </a:cubicBezTo>
                  <a:cubicBezTo>
                    <a:pt x="376" y="276"/>
                    <a:pt x="378" y="277"/>
                    <a:pt x="378" y="278"/>
                  </a:cubicBezTo>
                  <a:cubicBezTo>
                    <a:pt x="381" y="284"/>
                    <a:pt x="381" y="284"/>
                    <a:pt x="344" y="315"/>
                  </a:cubicBezTo>
                  <a:cubicBezTo>
                    <a:pt x="341" y="318"/>
                    <a:pt x="337" y="321"/>
                    <a:pt x="334" y="324"/>
                  </a:cubicBezTo>
                  <a:cubicBezTo>
                    <a:pt x="334" y="325"/>
                    <a:pt x="335" y="325"/>
                    <a:pt x="335" y="326"/>
                  </a:cubicBezTo>
                  <a:cubicBezTo>
                    <a:pt x="337" y="328"/>
                    <a:pt x="337" y="328"/>
                    <a:pt x="332" y="345"/>
                  </a:cubicBezTo>
                  <a:cubicBezTo>
                    <a:pt x="334" y="343"/>
                    <a:pt x="337" y="342"/>
                    <a:pt x="339" y="340"/>
                  </a:cubicBezTo>
                  <a:cubicBezTo>
                    <a:pt x="358" y="329"/>
                    <a:pt x="358" y="329"/>
                    <a:pt x="361" y="330"/>
                  </a:cubicBezTo>
                  <a:cubicBezTo>
                    <a:pt x="362" y="330"/>
                    <a:pt x="364" y="331"/>
                    <a:pt x="364" y="333"/>
                  </a:cubicBezTo>
                  <a:cubicBezTo>
                    <a:pt x="366" y="336"/>
                    <a:pt x="366" y="336"/>
                    <a:pt x="355" y="355"/>
                  </a:cubicBezTo>
                  <a:cubicBezTo>
                    <a:pt x="352" y="359"/>
                    <a:pt x="348" y="366"/>
                    <a:pt x="346" y="369"/>
                  </a:cubicBezTo>
                  <a:cubicBezTo>
                    <a:pt x="347" y="372"/>
                    <a:pt x="347" y="372"/>
                    <a:pt x="347" y="372"/>
                  </a:cubicBezTo>
                  <a:cubicBezTo>
                    <a:pt x="347" y="372"/>
                    <a:pt x="346" y="372"/>
                    <a:pt x="345" y="373"/>
                  </a:cubicBezTo>
                  <a:cubicBezTo>
                    <a:pt x="343" y="374"/>
                    <a:pt x="342" y="375"/>
                    <a:pt x="340" y="375"/>
                  </a:cubicBezTo>
                  <a:close/>
                  <a:moveTo>
                    <a:pt x="345" y="366"/>
                  </a:moveTo>
                  <a:cubicBezTo>
                    <a:pt x="346" y="369"/>
                    <a:pt x="346" y="369"/>
                    <a:pt x="346" y="369"/>
                  </a:cubicBezTo>
                  <a:cubicBezTo>
                    <a:pt x="346" y="368"/>
                    <a:pt x="346" y="367"/>
                    <a:pt x="345" y="366"/>
                  </a:cubicBezTo>
                  <a:cubicBezTo>
                    <a:pt x="342" y="367"/>
                    <a:pt x="342" y="367"/>
                    <a:pt x="342" y="367"/>
                  </a:cubicBezTo>
                  <a:cubicBezTo>
                    <a:pt x="345" y="366"/>
                    <a:pt x="345" y="366"/>
                    <a:pt x="345" y="366"/>
                  </a:cubicBez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68" name="Freeform 31"/>
            <p:cNvSpPr>
              <a:spLocks noEditPoints="1"/>
            </p:cNvSpPr>
            <p:nvPr/>
          </p:nvSpPr>
          <p:spPr bwMode="gray">
            <a:xfrm>
              <a:off x="6037594" y="3975100"/>
              <a:ext cx="1300163" cy="1119188"/>
            </a:xfrm>
            <a:custGeom>
              <a:avLst/>
              <a:gdLst>
                <a:gd name="T0" fmla="*/ 359 w 409"/>
                <a:gd name="T1" fmla="*/ 273 h 352"/>
                <a:gd name="T2" fmla="*/ 326 w 409"/>
                <a:gd name="T3" fmla="*/ 296 h 352"/>
                <a:gd name="T4" fmla="*/ 399 w 409"/>
                <a:gd name="T5" fmla="*/ 215 h 352"/>
                <a:gd name="T6" fmla="*/ 408 w 409"/>
                <a:gd name="T7" fmla="*/ 178 h 352"/>
                <a:gd name="T8" fmla="*/ 402 w 409"/>
                <a:gd name="T9" fmla="*/ 199 h 352"/>
                <a:gd name="T10" fmla="*/ 398 w 409"/>
                <a:gd name="T11" fmla="*/ 217 h 352"/>
                <a:gd name="T12" fmla="*/ 391 w 409"/>
                <a:gd name="T13" fmla="*/ 231 h 352"/>
                <a:gd name="T14" fmla="*/ 387 w 409"/>
                <a:gd name="T15" fmla="*/ 240 h 352"/>
                <a:gd name="T16" fmla="*/ 383 w 409"/>
                <a:gd name="T17" fmla="*/ 240 h 352"/>
                <a:gd name="T18" fmla="*/ 359 w 409"/>
                <a:gd name="T19" fmla="*/ 273 h 352"/>
                <a:gd name="T20" fmla="*/ 327 w 409"/>
                <a:gd name="T21" fmla="*/ 306 h 352"/>
                <a:gd name="T22" fmla="*/ 326 w 409"/>
                <a:gd name="T23" fmla="*/ 328 h 352"/>
                <a:gd name="T24" fmla="*/ 323 w 409"/>
                <a:gd name="T25" fmla="*/ 321 h 352"/>
                <a:gd name="T26" fmla="*/ 324 w 409"/>
                <a:gd name="T27" fmla="*/ 298 h 352"/>
                <a:gd name="T28" fmla="*/ 357 w 409"/>
                <a:gd name="T29" fmla="*/ 262 h 352"/>
                <a:gd name="T30" fmla="*/ 392 w 409"/>
                <a:gd name="T31" fmla="*/ 191 h 352"/>
                <a:gd name="T32" fmla="*/ 350 w 409"/>
                <a:gd name="T33" fmla="*/ 72 h 352"/>
                <a:gd name="T34" fmla="*/ 310 w 409"/>
                <a:gd name="T35" fmla="*/ 42 h 352"/>
                <a:gd name="T36" fmla="*/ 178 w 409"/>
                <a:gd name="T37" fmla="*/ 15 h 352"/>
                <a:gd name="T38" fmla="*/ 115 w 409"/>
                <a:gd name="T39" fmla="*/ 29 h 352"/>
                <a:gd name="T40" fmla="*/ 47 w 409"/>
                <a:gd name="T41" fmla="*/ 74 h 352"/>
                <a:gd name="T42" fmla="*/ 81 w 409"/>
                <a:gd name="T43" fmla="*/ 287 h 352"/>
                <a:gd name="T44" fmla="*/ 242 w 409"/>
                <a:gd name="T45" fmla="*/ 318 h 352"/>
                <a:gd name="T46" fmla="*/ 261 w 409"/>
                <a:gd name="T47" fmla="*/ 317 h 352"/>
                <a:gd name="T48" fmla="*/ 299 w 409"/>
                <a:gd name="T49" fmla="*/ 347 h 352"/>
                <a:gd name="T50" fmla="*/ 180 w 409"/>
                <a:gd name="T51" fmla="*/ 329 h 352"/>
                <a:gd name="T52" fmla="*/ 105 w 409"/>
                <a:gd name="T53" fmla="*/ 312 h 352"/>
                <a:gd name="T54" fmla="*/ 75 w 409"/>
                <a:gd name="T55" fmla="*/ 296 h 352"/>
                <a:gd name="T56" fmla="*/ 23 w 409"/>
                <a:gd name="T57" fmla="*/ 240 h 352"/>
                <a:gd name="T58" fmla="*/ 9 w 409"/>
                <a:gd name="T59" fmla="*/ 211 h 352"/>
                <a:gd name="T60" fmla="*/ 1 w 409"/>
                <a:gd name="T61" fmla="*/ 155 h 352"/>
                <a:gd name="T62" fmla="*/ 6 w 409"/>
                <a:gd name="T63" fmla="*/ 127 h 352"/>
                <a:gd name="T64" fmla="*/ 15 w 409"/>
                <a:gd name="T65" fmla="*/ 104 h 352"/>
                <a:gd name="T66" fmla="*/ 35 w 409"/>
                <a:gd name="T67" fmla="*/ 72 h 352"/>
                <a:gd name="T68" fmla="*/ 64 w 409"/>
                <a:gd name="T69" fmla="*/ 45 h 352"/>
                <a:gd name="T70" fmla="*/ 66 w 409"/>
                <a:gd name="T71" fmla="*/ 43 h 352"/>
                <a:gd name="T72" fmla="*/ 86 w 409"/>
                <a:gd name="T73" fmla="*/ 33 h 352"/>
                <a:gd name="T74" fmla="*/ 120 w 409"/>
                <a:gd name="T75" fmla="*/ 15 h 352"/>
                <a:gd name="T76" fmla="*/ 155 w 409"/>
                <a:gd name="T77" fmla="*/ 5 h 352"/>
                <a:gd name="T78" fmla="*/ 200 w 409"/>
                <a:gd name="T79" fmla="*/ 0 h 352"/>
                <a:gd name="T80" fmla="*/ 220 w 409"/>
                <a:gd name="T81" fmla="*/ 3 h 352"/>
                <a:gd name="T82" fmla="*/ 232 w 409"/>
                <a:gd name="T83" fmla="*/ 3 h 352"/>
                <a:gd name="T84" fmla="*/ 249 w 409"/>
                <a:gd name="T85" fmla="*/ 5 h 352"/>
                <a:gd name="T86" fmla="*/ 276 w 409"/>
                <a:gd name="T87" fmla="*/ 12 h 352"/>
                <a:gd name="T88" fmla="*/ 332 w 409"/>
                <a:gd name="T89" fmla="*/ 39 h 352"/>
                <a:gd name="T90" fmla="*/ 352 w 409"/>
                <a:gd name="T91" fmla="*/ 54 h 352"/>
                <a:gd name="T92" fmla="*/ 384 w 409"/>
                <a:gd name="T93" fmla="*/ 96 h 352"/>
                <a:gd name="T94" fmla="*/ 388 w 409"/>
                <a:gd name="T95" fmla="*/ 110 h 352"/>
                <a:gd name="T96" fmla="*/ 398 w 409"/>
                <a:gd name="T97" fmla="*/ 126 h 352"/>
                <a:gd name="T98" fmla="*/ 405 w 409"/>
                <a:gd name="T99" fmla="*/ 146 h 352"/>
                <a:gd name="T100" fmla="*/ 408 w 409"/>
                <a:gd name="T101" fmla="*/ 166 h 352"/>
                <a:gd name="T102" fmla="*/ 62 w 409"/>
                <a:gd name="T103" fmla="*/ 47 h 352"/>
                <a:gd name="T104" fmla="*/ 66 w 409"/>
                <a:gd name="T105" fmla="*/ 43 h 352"/>
                <a:gd name="T106" fmla="*/ 317 w 409"/>
                <a:gd name="T107" fmla="*/ 46 h 352"/>
                <a:gd name="T108" fmla="*/ 139 w 409"/>
                <a:gd name="T109" fmla="*/ 22 h 352"/>
                <a:gd name="T110" fmla="*/ 356 w 409"/>
                <a:gd name="T111" fmla="*/ 276 h 352"/>
                <a:gd name="T112" fmla="*/ 384 w 409"/>
                <a:gd name="T113" fmla="*/ 244 h 352"/>
                <a:gd name="T114" fmla="*/ 403 w 409"/>
                <a:gd name="T115" fmla="*/ 204 h 352"/>
                <a:gd name="T116" fmla="*/ 145 w 409"/>
                <a:gd name="T117" fmla="*/ 7 h 352"/>
                <a:gd name="T118" fmla="*/ 1 w 409"/>
                <a:gd name="T119" fmla="*/ 17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9" h="352">
                  <a:moveTo>
                    <a:pt x="323" y="347"/>
                  </a:moveTo>
                  <a:cubicBezTo>
                    <a:pt x="323" y="346"/>
                    <a:pt x="322" y="346"/>
                    <a:pt x="323" y="344"/>
                  </a:cubicBezTo>
                  <a:cubicBezTo>
                    <a:pt x="323" y="348"/>
                    <a:pt x="324" y="342"/>
                    <a:pt x="323" y="347"/>
                  </a:cubicBezTo>
                  <a:close/>
                  <a:moveTo>
                    <a:pt x="359" y="275"/>
                  </a:moveTo>
                  <a:cubicBezTo>
                    <a:pt x="361" y="274"/>
                    <a:pt x="362" y="274"/>
                    <a:pt x="363" y="272"/>
                  </a:cubicBezTo>
                  <a:cubicBezTo>
                    <a:pt x="364" y="272"/>
                    <a:pt x="363" y="274"/>
                    <a:pt x="364" y="272"/>
                  </a:cubicBezTo>
                  <a:cubicBezTo>
                    <a:pt x="365" y="270"/>
                    <a:pt x="362" y="271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ubicBezTo>
                    <a:pt x="360" y="274"/>
                    <a:pt x="360" y="274"/>
                    <a:pt x="359" y="275"/>
                  </a:cubicBezTo>
                  <a:close/>
                  <a:moveTo>
                    <a:pt x="359" y="273"/>
                  </a:moveTo>
                  <a:cubicBezTo>
                    <a:pt x="359" y="273"/>
                    <a:pt x="359" y="273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lose/>
                  <a:moveTo>
                    <a:pt x="326" y="296"/>
                  </a:move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7"/>
                  </a:cubicBezTo>
                  <a:cubicBezTo>
                    <a:pt x="326" y="297"/>
                    <a:pt x="326" y="297"/>
                    <a:pt x="326" y="296"/>
                  </a:cubicBezTo>
                  <a:close/>
                  <a:moveTo>
                    <a:pt x="325" y="334"/>
                  </a:moveTo>
                  <a:cubicBezTo>
                    <a:pt x="325" y="335"/>
                    <a:pt x="326" y="335"/>
                    <a:pt x="326" y="335"/>
                  </a:cubicBezTo>
                  <a:lnTo>
                    <a:pt x="325" y="334"/>
                  </a:lnTo>
                  <a:close/>
                  <a:moveTo>
                    <a:pt x="398" y="217"/>
                  </a:moveTo>
                  <a:cubicBezTo>
                    <a:pt x="398" y="217"/>
                    <a:pt x="398" y="216"/>
                    <a:pt x="399" y="215"/>
                  </a:cubicBezTo>
                  <a:cubicBezTo>
                    <a:pt x="398" y="216"/>
                    <a:pt x="398" y="216"/>
                    <a:pt x="398" y="217"/>
                  </a:cubicBezTo>
                  <a:close/>
                  <a:moveTo>
                    <a:pt x="358" y="277"/>
                  </a:moveTo>
                  <a:cubicBezTo>
                    <a:pt x="359" y="276"/>
                    <a:pt x="359" y="275"/>
                    <a:pt x="359" y="275"/>
                  </a:cubicBezTo>
                  <a:cubicBezTo>
                    <a:pt x="359" y="275"/>
                    <a:pt x="359" y="276"/>
                    <a:pt x="358" y="277"/>
                  </a:cubicBezTo>
                  <a:close/>
                  <a:moveTo>
                    <a:pt x="406" y="170"/>
                  </a:moveTo>
                  <a:cubicBezTo>
                    <a:pt x="406" y="171"/>
                    <a:pt x="405" y="172"/>
                    <a:pt x="405" y="174"/>
                  </a:cubicBezTo>
                  <a:cubicBezTo>
                    <a:pt x="406" y="175"/>
                    <a:pt x="407" y="177"/>
                    <a:pt x="408" y="178"/>
                  </a:cubicBezTo>
                  <a:cubicBezTo>
                    <a:pt x="408" y="180"/>
                    <a:pt x="406" y="179"/>
                    <a:pt x="407" y="182"/>
                  </a:cubicBezTo>
                  <a:cubicBezTo>
                    <a:pt x="406" y="178"/>
                    <a:pt x="406" y="178"/>
                    <a:pt x="406" y="178"/>
                  </a:cubicBezTo>
                  <a:cubicBezTo>
                    <a:pt x="406" y="178"/>
                    <a:pt x="404" y="180"/>
                    <a:pt x="404" y="184"/>
                  </a:cubicBezTo>
                  <a:cubicBezTo>
                    <a:pt x="404" y="186"/>
                    <a:pt x="406" y="189"/>
                    <a:pt x="406" y="186"/>
                  </a:cubicBezTo>
                  <a:cubicBezTo>
                    <a:pt x="406" y="188"/>
                    <a:pt x="405" y="190"/>
                    <a:pt x="405" y="189"/>
                  </a:cubicBezTo>
                  <a:cubicBezTo>
                    <a:pt x="404" y="192"/>
                    <a:pt x="406" y="188"/>
                    <a:pt x="406" y="192"/>
                  </a:cubicBezTo>
                  <a:cubicBezTo>
                    <a:pt x="405" y="193"/>
                    <a:pt x="403" y="197"/>
                    <a:pt x="402" y="199"/>
                  </a:cubicBezTo>
                  <a:cubicBezTo>
                    <a:pt x="401" y="195"/>
                    <a:pt x="401" y="195"/>
                    <a:pt x="401" y="195"/>
                  </a:cubicBezTo>
                  <a:cubicBezTo>
                    <a:pt x="400" y="198"/>
                    <a:pt x="400" y="198"/>
                    <a:pt x="400" y="198"/>
                  </a:cubicBezTo>
                  <a:cubicBezTo>
                    <a:pt x="399" y="195"/>
                    <a:pt x="399" y="199"/>
                    <a:pt x="398" y="197"/>
                  </a:cubicBezTo>
                  <a:cubicBezTo>
                    <a:pt x="397" y="198"/>
                    <a:pt x="397" y="200"/>
                    <a:pt x="397" y="202"/>
                  </a:cubicBezTo>
                  <a:cubicBezTo>
                    <a:pt x="401" y="198"/>
                    <a:pt x="399" y="208"/>
                    <a:pt x="402" y="207"/>
                  </a:cubicBezTo>
                  <a:cubicBezTo>
                    <a:pt x="400" y="213"/>
                    <a:pt x="395" y="209"/>
                    <a:pt x="397" y="216"/>
                  </a:cubicBezTo>
                  <a:cubicBezTo>
                    <a:pt x="397" y="216"/>
                    <a:pt x="398" y="218"/>
                    <a:pt x="398" y="217"/>
                  </a:cubicBezTo>
                  <a:cubicBezTo>
                    <a:pt x="398" y="219"/>
                    <a:pt x="400" y="219"/>
                    <a:pt x="397" y="223"/>
                  </a:cubicBezTo>
                  <a:cubicBezTo>
                    <a:pt x="398" y="219"/>
                    <a:pt x="394" y="225"/>
                    <a:pt x="395" y="220"/>
                  </a:cubicBezTo>
                  <a:cubicBezTo>
                    <a:pt x="395" y="221"/>
                    <a:pt x="396" y="218"/>
                    <a:pt x="396" y="217"/>
                  </a:cubicBezTo>
                  <a:cubicBezTo>
                    <a:pt x="395" y="218"/>
                    <a:pt x="394" y="216"/>
                    <a:pt x="393" y="220"/>
                  </a:cubicBezTo>
                  <a:cubicBezTo>
                    <a:pt x="392" y="222"/>
                    <a:pt x="391" y="225"/>
                    <a:pt x="392" y="225"/>
                  </a:cubicBezTo>
                  <a:cubicBezTo>
                    <a:pt x="393" y="225"/>
                    <a:pt x="393" y="221"/>
                    <a:pt x="394" y="223"/>
                  </a:cubicBezTo>
                  <a:cubicBezTo>
                    <a:pt x="392" y="228"/>
                    <a:pt x="390" y="228"/>
                    <a:pt x="391" y="231"/>
                  </a:cubicBezTo>
                  <a:cubicBezTo>
                    <a:pt x="393" y="228"/>
                    <a:pt x="394" y="228"/>
                    <a:pt x="395" y="228"/>
                  </a:cubicBezTo>
                  <a:cubicBezTo>
                    <a:pt x="394" y="232"/>
                    <a:pt x="394" y="232"/>
                    <a:pt x="394" y="232"/>
                  </a:cubicBezTo>
                  <a:cubicBezTo>
                    <a:pt x="393" y="231"/>
                    <a:pt x="393" y="231"/>
                    <a:pt x="393" y="231"/>
                  </a:cubicBezTo>
                  <a:cubicBezTo>
                    <a:pt x="390" y="236"/>
                    <a:pt x="394" y="233"/>
                    <a:pt x="391" y="238"/>
                  </a:cubicBezTo>
                  <a:cubicBezTo>
                    <a:pt x="388" y="239"/>
                    <a:pt x="388" y="239"/>
                    <a:pt x="388" y="239"/>
                  </a:cubicBezTo>
                  <a:cubicBezTo>
                    <a:pt x="388" y="238"/>
                    <a:pt x="393" y="232"/>
                    <a:pt x="390" y="232"/>
                  </a:cubicBezTo>
                  <a:cubicBezTo>
                    <a:pt x="389" y="236"/>
                    <a:pt x="389" y="237"/>
                    <a:pt x="387" y="240"/>
                  </a:cubicBezTo>
                  <a:cubicBezTo>
                    <a:pt x="388" y="237"/>
                    <a:pt x="388" y="237"/>
                    <a:pt x="388" y="237"/>
                  </a:cubicBezTo>
                  <a:cubicBezTo>
                    <a:pt x="387" y="238"/>
                    <a:pt x="384" y="238"/>
                    <a:pt x="383" y="243"/>
                  </a:cubicBezTo>
                  <a:cubicBezTo>
                    <a:pt x="382" y="246"/>
                    <a:pt x="383" y="244"/>
                    <a:pt x="384" y="245"/>
                  </a:cubicBezTo>
                  <a:cubicBezTo>
                    <a:pt x="381" y="250"/>
                    <a:pt x="381" y="252"/>
                    <a:pt x="378" y="255"/>
                  </a:cubicBezTo>
                  <a:cubicBezTo>
                    <a:pt x="378" y="253"/>
                    <a:pt x="374" y="260"/>
                    <a:pt x="376" y="256"/>
                  </a:cubicBezTo>
                  <a:cubicBezTo>
                    <a:pt x="377" y="255"/>
                    <a:pt x="382" y="248"/>
                    <a:pt x="382" y="245"/>
                  </a:cubicBezTo>
                  <a:cubicBezTo>
                    <a:pt x="379" y="246"/>
                    <a:pt x="384" y="242"/>
                    <a:pt x="383" y="240"/>
                  </a:cubicBezTo>
                  <a:cubicBezTo>
                    <a:pt x="381" y="244"/>
                    <a:pt x="379" y="242"/>
                    <a:pt x="378" y="242"/>
                  </a:cubicBezTo>
                  <a:cubicBezTo>
                    <a:pt x="377" y="243"/>
                    <a:pt x="377" y="245"/>
                    <a:pt x="377" y="245"/>
                  </a:cubicBezTo>
                  <a:cubicBezTo>
                    <a:pt x="378" y="246"/>
                    <a:pt x="378" y="245"/>
                    <a:pt x="380" y="246"/>
                  </a:cubicBezTo>
                  <a:cubicBezTo>
                    <a:pt x="377" y="250"/>
                    <a:pt x="374" y="254"/>
                    <a:pt x="373" y="257"/>
                  </a:cubicBezTo>
                  <a:cubicBezTo>
                    <a:pt x="372" y="258"/>
                    <a:pt x="371" y="257"/>
                    <a:pt x="372" y="255"/>
                  </a:cubicBezTo>
                  <a:cubicBezTo>
                    <a:pt x="369" y="260"/>
                    <a:pt x="365" y="265"/>
                    <a:pt x="361" y="269"/>
                  </a:cubicBezTo>
                  <a:cubicBezTo>
                    <a:pt x="364" y="268"/>
                    <a:pt x="359" y="272"/>
                    <a:pt x="359" y="273"/>
                  </a:cubicBezTo>
                  <a:cubicBezTo>
                    <a:pt x="358" y="273"/>
                    <a:pt x="357" y="273"/>
                    <a:pt x="357" y="272"/>
                  </a:cubicBezTo>
                  <a:cubicBezTo>
                    <a:pt x="355" y="276"/>
                    <a:pt x="356" y="271"/>
                    <a:pt x="354" y="274"/>
                  </a:cubicBezTo>
                  <a:cubicBezTo>
                    <a:pt x="351" y="277"/>
                    <a:pt x="348" y="281"/>
                    <a:pt x="345" y="284"/>
                  </a:cubicBezTo>
                  <a:cubicBezTo>
                    <a:pt x="340" y="287"/>
                    <a:pt x="334" y="293"/>
                    <a:pt x="330" y="296"/>
                  </a:cubicBezTo>
                  <a:cubicBezTo>
                    <a:pt x="327" y="297"/>
                    <a:pt x="328" y="294"/>
                    <a:pt x="326" y="296"/>
                  </a:cubicBezTo>
                  <a:cubicBezTo>
                    <a:pt x="324" y="297"/>
                    <a:pt x="325" y="297"/>
                    <a:pt x="326" y="297"/>
                  </a:cubicBezTo>
                  <a:cubicBezTo>
                    <a:pt x="326" y="299"/>
                    <a:pt x="325" y="305"/>
                    <a:pt x="327" y="306"/>
                  </a:cubicBezTo>
                  <a:cubicBezTo>
                    <a:pt x="326" y="305"/>
                    <a:pt x="326" y="305"/>
                    <a:pt x="326" y="305"/>
                  </a:cubicBezTo>
                  <a:cubicBezTo>
                    <a:pt x="325" y="306"/>
                    <a:pt x="326" y="306"/>
                    <a:pt x="326" y="307"/>
                  </a:cubicBezTo>
                  <a:cubicBezTo>
                    <a:pt x="326" y="307"/>
                    <a:pt x="325" y="308"/>
                    <a:pt x="325" y="307"/>
                  </a:cubicBezTo>
                  <a:cubicBezTo>
                    <a:pt x="323" y="310"/>
                    <a:pt x="325" y="313"/>
                    <a:pt x="325" y="316"/>
                  </a:cubicBezTo>
                  <a:cubicBezTo>
                    <a:pt x="326" y="314"/>
                    <a:pt x="326" y="314"/>
                    <a:pt x="326" y="314"/>
                  </a:cubicBezTo>
                  <a:cubicBezTo>
                    <a:pt x="327" y="319"/>
                    <a:pt x="326" y="323"/>
                    <a:pt x="327" y="328"/>
                  </a:cubicBezTo>
                  <a:cubicBezTo>
                    <a:pt x="326" y="328"/>
                    <a:pt x="326" y="328"/>
                    <a:pt x="326" y="328"/>
                  </a:cubicBezTo>
                  <a:cubicBezTo>
                    <a:pt x="326" y="331"/>
                    <a:pt x="326" y="331"/>
                    <a:pt x="326" y="331"/>
                  </a:cubicBezTo>
                  <a:cubicBezTo>
                    <a:pt x="326" y="331"/>
                    <a:pt x="325" y="333"/>
                    <a:pt x="325" y="334"/>
                  </a:cubicBezTo>
                  <a:cubicBezTo>
                    <a:pt x="323" y="327"/>
                    <a:pt x="323" y="327"/>
                    <a:pt x="323" y="327"/>
                  </a:cubicBezTo>
                  <a:cubicBezTo>
                    <a:pt x="323" y="325"/>
                    <a:pt x="324" y="330"/>
                    <a:pt x="325" y="328"/>
                  </a:cubicBezTo>
                  <a:cubicBezTo>
                    <a:pt x="326" y="327"/>
                    <a:pt x="326" y="322"/>
                    <a:pt x="325" y="321"/>
                  </a:cubicBezTo>
                  <a:cubicBezTo>
                    <a:pt x="325" y="323"/>
                    <a:pt x="325" y="323"/>
                    <a:pt x="325" y="325"/>
                  </a:cubicBezTo>
                  <a:cubicBezTo>
                    <a:pt x="324" y="325"/>
                    <a:pt x="324" y="322"/>
                    <a:pt x="323" y="321"/>
                  </a:cubicBezTo>
                  <a:cubicBezTo>
                    <a:pt x="323" y="322"/>
                    <a:pt x="323" y="322"/>
                    <a:pt x="323" y="323"/>
                  </a:cubicBezTo>
                  <a:cubicBezTo>
                    <a:pt x="322" y="321"/>
                    <a:pt x="322" y="319"/>
                    <a:pt x="322" y="317"/>
                  </a:cubicBezTo>
                  <a:cubicBezTo>
                    <a:pt x="322" y="318"/>
                    <a:pt x="323" y="316"/>
                    <a:pt x="323" y="316"/>
                  </a:cubicBezTo>
                  <a:cubicBezTo>
                    <a:pt x="322" y="316"/>
                    <a:pt x="321" y="313"/>
                    <a:pt x="322" y="309"/>
                  </a:cubicBezTo>
                  <a:cubicBezTo>
                    <a:pt x="323" y="306"/>
                    <a:pt x="320" y="302"/>
                    <a:pt x="321" y="297"/>
                  </a:cubicBezTo>
                  <a:cubicBezTo>
                    <a:pt x="322" y="299"/>
                    <a:pt x="323" y="301"/>
                    <a:pt x="324" y="304"/>
                  </a:cubicBezTo>
                  <a:cubicBezTo>
                    <a:pt x="324" y="301"/>
                    <a:pt x="324" y="301"/>
                    <a:pt x="324" y="298"/>
                  </a:cubicBezTo>
                  <a:cubicBezTo>
                    <a:pt x="324" y="297"/>
                    <a:pt x="323" y="296"/>
                    <a:pt x="322" y="296"/>
                  </a:cubicBezTo>
                  <a:cubicBezTo>
                    <a:pt x="324" y="292"/>
                    <a:pt x="324" y="293"/>
                    <a:pt x="325" y="291"/>
                  </a:cubicBezTo>
                  <a:cubicBezTo>
                    <a:pt x="326" y="291"/>
                    <a:pt x="326" y="291"/>
                    <a:pt x="326" y="291"/>
                  </a:cubicBezTo>
                  <a:cubicBezTo>
                    <a:pt x="328" y="289"/>
                    <a:pt x="328" y="288"/>
                    <a:pt x="331" y="286"/>
                  </a:cubicBezTo>
                  <a:cubicBezTo>
                    <a:pt x="338" y="282"/>
                    <a:pt x="343" y="276"/>
                    <a:pt x="347" y="273"/>
                  </a:cubicBezTo>
                  <a:cubicBezTo>
                    <a:pt x="348" y="274"/>
                    <a:pt x="348" y="274"/>
                    <a:pt x="348" y="274"/>
                  </a:cubicBezTo>
                  <a:cubicBezTo>
                    <a:pt x="349" y="270"/>
                    <a:pt x="355" y="266"/>
                    <a:pt x="357" y="262"/>
                  </a:cubicBezTo>
                  <a:cubicBezTo>
                    <a:pt x="363" y="258"/>
                    <a:pt x="366" y="249"/>
                    <a:pt x="370" y="247"/>
                  </a:cubicBezTo>
                  <a:cubicBezTo>
                    <a:pt x="376" y="237"/>
                    <a:pt x="381" y="227"/>
                    <a:pt x="386" y="215"/>
                  </a:cubicBezTo>
                  <a:cubicBezTo>
                    <a:pt x="386" y="217"/>
                    <a:pt x="386" y="217"/>
                    <a:pt x="386" y="217"/>
                  </a:cubicBezTo>
                  <a:cubicBezTo>
                    <a:pt x="386" y="215"/>
                    <a:pt x="388" y="216"/>
                    <a:pt x="388" y="214"/>
                  </a:cubicBezTo>
                  <a:cubicBezTo>
                    <a:pt x="386" y="216"/>
                    <a:pt x="388" y="211"/>
                    <a:pt x="387" y="209"/>
                  </a:cubicBezTo>
                  <a:cubicBezTo>
                    <a:pt x="391" y="204"/>
                    <a:pt x="391" y="196"/>
                    <a:pt x="391" y="191"/>
                  </a:cubicBezTo>
                  <a:cubicBezTo>
                    <a:pt x="392" y="191"/>
                    <a:pt x="392" y="191"/>
                    <a:pt x="392" y="191"/>
                  </a:cubicBezTo>
                  <a:cubicBezTo>
                    <a:pt x="391" y="186"/>
                    <a:pt x="393" y="180"/>
                    <a:pt x="394" y="174"/>
                  </a:cubicBezTo>
                  <a:cubicBezTo>
                    <a:pt x="394" y="173"/>
                    <a:pt x="395" y="172"/>
                    <a:pt x="395" y="170"/>
                  </a:cubicBezTo>
                  <a:cubicBezTo>
                    <a:pt x="394" y="166"/>
                    <a:pt x="394" y="164"/>
                    <a:pt x="392" y="159"/>
                  </a:cubicBezTo>
                  <a:cubicBezTo>
                    <a:pt x="393" y="156"/>
                    <a:pt x="392" y="150"/>
                    <a:pt x="392" y="146"/>
                  </a:cubicBezTo>
                  <a:cubicBezTo>
                    <a:pt x="387" y="133"/>
                    <a:pt x="384" y="119"/>
                    <a:pt x="376" y="107"/>
                  </a:cubicBezTo>
                  <a:cubicBezTo>
                    <a:pt x="376" y="105"/>
                    <a:pt x="376" y="105"/>
                    <a:pt x="376" y="105"/>
                  </a:cubicBezTo>
                  <a:cubicBezTo>
                    <a:pt x="368" y="94"/>
                    <a:pt x="359" y="80"/>
                    <a:pt x="350" y="72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50" y="68"/>
                    <a:pt x="345" y="66"/>
                    <a:pt x="345" y="67"/>
                  </a:cubicBezTo>
                  <a:cubicBezTo>
                    <a:pt x="343" y="64"/>
                    <a:pt x="338" y="62"/>
                    <a:pt x="337" y="59"/>
                  </a:cubicBezTo>
                  <a:cubicBezTo>
                    <a:pt x="334" y="56"/>
                    <a:pt x="333" y="57"/>
                    <a:pt x="330" y="55"/>
                  </a:cubicBezTo>
                  <a:cubicBezTo>
                    <a:pt x="325" y="50"/>
                    <a:pt x="322" y="49"/>
                    <a:pt x="317" y="46"/>
                  </a:cubicBezTo>
                  <a:cubicBezTo>
                    <a:pt x="318" y="46"/>
                    <a:pt x="318" y="45"/>
                    <a:pt x="317" y="44"/>
                  </a:cubicBezTo>
                  <a:cubicBezTo>
                    <a:pt x="314" y="43"/>
                    <a:pt x="309" y="39"/>
                    <a:pt x="310" y="42"/>
                  </a:cubicBezTo>
                  <a:cubicBezTo>
                    <a:pt x="303" y="37"/>
                    <a:pt x="293" y="35"/>
                    <a:pt x="287" y="30"/>
                  </a:cubicBezTo>
                  <a:cubicBezTo>
                    <a:pt x="287" y="31"/>
                    <a:pt x="286" y="31"/>
                    <a:pt x="285" y="31"/>
                  </a:cubicBezTo>
                  <a:cubicBezTo>
                    <a:pt x="278" y="28"/>
                    <a:pt x="272" y="24"/>
                    <a:pt x="266" y="24"/>
                  </a:cubicBezTo>
                  <a:cubicBezTo>
                    <a:pt x="265" y="23"/>
                    <a:pt x="268" y="24"/>
                    <a:pt x="266" y="23"/>
                  </a:cubicBezTo>
                  <a:cubicBezTo>
                    <a:pt x="264" y="22"/>
                    <a:pt x="265" y="23"/>
                    <a:pt x="263" y="23"/>
                  </a:cubicBezTo>
                  <a:cubicBezTo>
                    <a:pt x="253" y="21"/>
                    <a:pt x="242" y="17"/>
                    <a:pt x="232" y="16"/>
                  </a:cubicBezTo>
                  <a:cubicBezTo>
                    <a:pt x="214" y="14"/>
                    <a:pt x="195" y="14"/>
                    <a:pt x="17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3" y="17"/>
                    <a:pt x="165" y="14"/>
                    <a:pt x="161" y="18"/>
                  </a:cubicBezTo>
                  <a:cubicBezTo>
                    <a:pt x="160" y="18"/>
                    <a:pt x="156" y="19"/>
                    <a:pt x="157" y="18"/>
                  </a:cubicBezTo>
                  <a:cubicBezTo>
                    <a:pt x="153" y="20"/>
                    <a:pt x="145" y="19"/>
                    <a:pt x="139" y="22"/>
                  </a:cubicBezTo>
                  <a:cubicBezTo>
                    <a:pt x="133" y="23"/>
                    <a:pt x="127" y="26"/>
                    <a:pt x="121" y="28"/>
                  </a:cubicBezTo>
                  <a:cubicBezTo>
                    <a:pt x="121" y="27"/>
                    <a:pt x="122" y="27"/>
                    <a:pt x="122" y="26"/>
                  </a:cubicBezTo>
                  <a:cubicBezTo>
                    <a:pt x="120" y="26"/>
                    <a:pt x="117" y="30"/>
                    <a:pt x="115" y="29"/>
                  </a:cubicBezTo>
                  <a:cubicBezTo>
                    <a:pt x="113" y="29"/>
                    <a:pt x="114" y="30"/>
                    <a:pt x="115" y="30"/>
                  </a:cubicBezTo>
                  <a:cubicBezTo>
                    <a:pt x="101" y="35"/>
                    <a:pt x="86" y="44"/>
                    <a:pt x="74" y="54"/>
                  </a:cubicBezTo>
                  <a:cubicBezTo>
                    <a:pt x="64" y="59"/>
                    <a:pt x="71" y="51"/>
                    <a:pt x="65" y="58"/>
                  </a:cubicBezTo>
                  <a:cubicBezTo>
                    <a:pt x="64" y="58"/>
                    <a:pt x="65" y="59"/>
                    <a:pt x="65" y="58"/>
                  </a:cubicBezTo>
                  <a:cubicBezTo>
                    <a:pt x="63" y="61"/>
                    <a:pt x="59" y="60"/>
                    <a:pt x="58" y="63"/>
                  </a:cubicBezTo>
                  <a:cubicBezTo>
                    <a:pt x="60" y="63"/>
                    <a:pt x="57" y="64"/>
                    <a:pt x="58" y="65"/>
                  </a:cubicBezTo>
                  <a:cubicBezTo>
                    <a:pt x="52" y="69"/>
                    <a:pt x="50" y="69"/>
                    <a:pt x="47" y="74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4" y="79"/>
                    <a:pt x="38" y="84"/>
                    <a:pt x="37" y="90"/>
                  </a:cubicBezTo>
                  <a:cubicBezTo>
                    <a:pt x="17" y="119"/>
                    <a:pt x="9" y="154"/>
                    <a:pt x="14" y="186"/>
                  </a:cubicBezTo>
                  <a:cubicBezTo>
                    <a:pt x="18" y="220"/>
                    <a:pt x="38" y="248"/>
                    <a:pt x="62" y="272"/>
                  </a:cubicBezTo>
                  <a:cubicBezTo>
                    <a:pt x="67" y="278"/>
                    <a:pt x="67" y="279"/>
                    <a:pt x="75" y="284"/>
                  </a:cubicBezTo>
                  <a:cubicBezTo>
                    <a:pt x="75" y="284"/>
                    <a:pt x="74" y="283"/>
                    <a:pt x="74" y="284"/>
                  </a:cubicBezTo>
                  <a:cubicBezTo>
                    <a:pt x="76" y="283"/>
                    <a:pt x="80" y="287"/>
                    <a:pt x="81" y="287"/>
                  </a:cubicBezTo>
                  <a:cubicBezTo>
                    <a:pt x="92" y="294"/>
                    <a:pt x="102" y="299"/>
                    <a:pt x="115" y="304"/>
                  </a:cubicBezTo>
                  <a:cubicBezTo>
                    <a:pt x="113" y="303"/>
                    <a:pt x="111" y="304"/>
                    <a:pt x="113" y="305"/>
                  </a:cubicBezTo>
                  <a:cubicBezTo>
                    <a:pt x="116" y="305"/>
                    <a:pt x="116" y="305"/>
                    <a:pt x="116" y="305"/>
                  </a:cubicBezTo>
                  <a:cubicBezTo>
                    <a:pt x="116" y="306"/>
                    <a:pt x="116" y="306"/>
                    <a:pt x="116" y="306"/>
                  </a:cubicBezTo>
                  <a:cubicBezTo>
                    <a:pt x="118" y="306"/>
                    <a:pt x="120" y="306"/>
                    <a:pt x="119" y="305"/>
                  </a:cubicBezTo>
                  <a:cubicBezTo>
                    <a:pt x="150" y="316"/>
                    <a:pt x="182" y="324"/>
                    <a:pt x="215" y="321"/>
                  </a:cubicBezTo>
                  <a:cubicBezTo>
                    <a:pt x="223" y="321"/>
                    <a:pt x="234" y="320"/>
                    <a:pt x="242" y="318"/>
                  </a:cubicBezTo>
                  <a:cubicBezTo>
                    <a:pt x="251" y="317"/>
                    <a:pt x="251" y="317"/>
                    <a:pt x="251" y="317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4" y="316"/>
                    <a:pt x="266" y="318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2" y="317"/>
                    <a:pt x="262" y="317"/>
                    <a:pt x="262" y="317"/>
                  </a:cubicBezTo>
                  <a:cubicBezTo>
                    <a:pt x="265" y="320"/>
                    <a:pt x="265" y="320"/>
                    <a:pt x="265" y="320"/>
                  </a:cubicBezTo>
                  <a:cubicBezTo>
                    <a:pt x="281" y="331"/>
                    <a:pt x="281" y="331"/>
                    <a:pt x="281" y="331"/>
                  </a:cubicBezTo>
                  <a:cubicBezTo>
                    <a:pt x="291" y="338"/>
                    <a:pt x="302" y="344"/>
                    <a:pt x="313" y="350"/>
                  </a:cubicBezTo>
                  <a:cubicBezTo>
                    <a:pt x="313" y="350"/>
                    <a:pt x="308" y="352"/>
                    <a:pt x="299" y="347"/>
                  </a:cubicBezTo>
                  <a:cubicBezTo>
                    <a:pt x="285" y="343"/>
                    <a:pt x="271" y="330"/>
                    <a:pt x="257" y="325"/>
                  </a:cubicBezTo>
                  <a:cubicBezTo>
                    <a:pt x="256" y="325"/>
                    <a:pt x="257" y="322"/>
                    <a:pt x="253" y="324"/>
                  </a:cubicBezTo>
                  <a:cubicBezTo>
                    <a:pt x="240" y="330"/>
                    <a:pt x="216" y="331"/>
                    <a:pt x="198" y="329"/>
                  </a:cubicBezTo>
                  <a:cubicBezTo>
                    <a:pt x="199" y="328"/>
                    <a:pt x="199" y="328"/>
                    <a:pt x="199" y="328"/>
                  </a:cubicBezTo>
                  <a:cubicBezTo>
                    <a:pt x="196" y="328"/>
                    <a:pt x="192" y="329"/>
                    <a:pt x="188" y="329"/>
                  </a:cubicBezTo>
                  <a:cubicBezTo>
                    <a:pt x="188" y="328"/>
                    <a:pt x="189" y="328"/>
                    <a:pt x="189" y="328"/>
                  </a:cubicBezTo>
                  <a:cubicBezTo>
                    <a:pt x="188" y="329"/>
                    <a:pt x="182" y="328"/>
                    <a:pt x="180" y="329"/>
                  </a:cubicBezTo>
                  <a:cubicBezTo>
                    <a:pt x="179" y="328"/>
                    <a:pt x="179" y="327"/>
                    <a:pt x="178" y="326"/>
                  </a:cubicBezTo>
                  <a:cubicBezTo>
                    <a:pt x="175" y="328"/>
                    <a:pt x="175" y="328"/>
                    <a:pt x="175" y="328"/>
                  </a:cubicBezTo>
                  <a:cubicBezTo>
                    <a:pt x="169" y="330"/>
                    <a:pt x="162" y="325"/>
                    <a:pt x="154" y="326"/>
                  </a:cubicBezTo>
                  <a:cubicBezTo>
                    <a:pt x="154" y="325"/>
                    <a:pt x="155" y="325"/>
                    <a:pt x="154" y="325"/>
                  </a:cubicBezTo>
                  <a:cubicBezTo>
                    <a:pt x="142" y="324"/>
                    <a:pt x="126" y="320"/>
                    <a:pt x="113" y="315"/>
                  </a:cubicBezTo>
                  <a:cubicBezTo>
                    <a:pt x="114" y="315"/>
                    <a:pt x="114" y="314"/>
                    <a:pt x="114" y="313"/>
                  </a:cubicBezTo>
                  <a:cubicBezTo>
                    <a:pt x="113" y="314"/>
                    <a:pt x="109" y="313"/>
                    <a:pt x="105" y="312"/>
                  </a:cubicBezTo>
                  <a:cubicBezTo>
                    <a:pt x="104" y="310"/>
                    <a:pt x="98" y="310"/>
                    <a:pt x="95" y="307"/>
                  </a:cubicBezTo>
                  <a:cubicBezTo>
                    <a:pt x="95" y="307"/>
                    <a:pt x="95" y="307"/>
                    <a:pt x="95" y="307"/>
                  </a:cubicBezTo>
                  <a:cubicBezTo>
                    <a:pt x="92" y="307"/>
                    <a:pt x="91" y="304"/>
                    <a:pt x="88" y="305"/>
                  </a:cubicBezTo>
                  <a:cubicBezTo>
                    <a:pt x="87" y="303"/>
                    <a:pt x="87" y="303"/>
                    <a:pt x="87" y="303"/>
                  </a:cubicBezTo>
                  <a:cubicBezTo>
                    <a:pt x="85" y="304"/>
                    <a:pt x="83" y="299"/>
                    <a:pt x="80" y="299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78" y="298"/>
                    <a:pt x="77" y="297"/>
                    <a:pt x="75" y="296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0" y="293"/>
                    <a:pt x="68" y="290"/>
                    <a:pt x="67" y="291"/>
                  </a:cubicBezTo>
                  <a:cubicBezTo>
                    <a:pt x="66" y="289"/>
                    <a:pt x="72" y="294"/>
                    <a:pt x="71" y="291"/>
                  </a:cubicBezTo>
                  <a:cubicBezTo>
                    <a:pt x="55" y="281"/>
                    <a:pt x="41" y="267"/>
                    <a:pt x="30" y="253"/>
                  </a:cubicBezTo>
                  <a:cubicBezTo>
                    <a:pt x="29" y="251"/>
                    <a:pt x="29" y="249"/>
                    <a:pt x="29" y="249"/>
                  </a:cubicBezTo>
                  <a:cubicBezTo>
                    <a:pt x="28" y="247"/>
                    <a:pt x="25" y="243"/>
                    <a:pt x="23" y="242"/>
                  </a:cubicBezTo>
                  <a:cubicBezTo>
                    <a:pt x="23" y="242"/>
                    <a:pt x="23" y="241"/>
                    <a:pt x="23" y="240"/>
                  </a:cubicBezTo>
                  <a:cubicBezTo>
                    <a:pt x="22" y="237"/>
                    <a:pt x="20" y="237"/>
                    <a:pt x="18" y="234"/>
                  </a:cubicBezTo>
                  <a:cubicBezTo>
                    <a:pt x="20" y="235"/>
                    <a:pt x="20" y="235"/>
                    <a:pt x="20" y="234"/>
                  </a:cubicBezTo>
                  <a:cubicBezTo>
                    <a:pt x="18" y="232"/>
                    <a:pt x="16" y="229"/>
                    <a:pt x="14" y="225"/>
                  </a:cubicBezTo>
                  <a:cubicBezTo>
                    <a:pt x="15" y="226"/>
                    <a:pt x="15" y="227"/>
                    <a:pt x="16" y="226"/>
                  </a:cubicBezTo>
                  <a:cubicBezTo>
                    <a:pt x="13" y="223"/>
                    <a:pt x="13" y="219"/>
                    <a:pt x="11" y="216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1" y="211"/>
                    <a:pt x="10" y="216"/>
                    <a:pt x="9" y="211"/>
                  </a:cubicBezTo>
                  <a:cubicBezTo>
                    <a:pt x="9" y="212"/>
                    <a:pt x="9" y="212"/>
                    <a:pt x="10" y="212"/>
                  </a:cubicBezTo>
                  <a:cubicBezTo>
                    <a:pt x="7" y="208"/>
                    <a:pt x="5" y="201"/>
                    <a:pt x="4" y="196"/>
                  </a:cubicBezTo>
                  <a:cubicBezTo>
                    <a:pt x="4" y="197"/>
                    <a:pt x="4" y="196"/>
                    <a:pt x="4" y="196"/>
                  </a:cubicBezTo>
                  <a:cubicBezTo>
                    <a:pt x="3" y="191"/>
                    <a:pt x="3" y="186"/>
                    <a:pt x="2" y="181"/>
                  </a:cubicBezTo>
                  <a:cubicBezTo>
                    <a:pt x="2" y="179"/>
                    <a:pt x="4" y="181"/>
                    <a:pt x="3" y="176"/>
                  </a:cubicBezTo>
                  <a:cubicBezTo>
                    <a:pt x="1" y="176"/>
                    <a:pt x="2" y="167"/>
                    <a:pt x="0" y="170"/>
                  </a:cubicBezTo>
                  <a:cubicBezTo>
                    <a:pt x="0" y="165"/>
                    <a:pt x="2" y="158"/>
                    <a:pt x="1" y="155"/>
                  </a:cubicBezTo>
                  <a:cubicBezTo>
                    <a:pt x="2" y="157"/>
                    <a:pt x="4" y="153"/>
                    <a:pt x="3" y="157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5" y="155"/>
                    <a:pt x="4" y="157"/>
                    <a:pt x="5" y="156"/>
                  </a:cubicBezTo>
                  <a:cubicBezTo>
                    <a:pt x="5" y="154"/>
                    <a:pt x="5" y="149"/>
                    <a:pt x="6" y="147"/>
                  </a:cubicBezTo>
                  <a:cubicBezTo>
                    <a:pt x="5" y="144"/>
                    <a:pt x="4" y="140"/>
                    <a:pt x="5" y="135"/>
                  </a:cubicBezTo>
                  <a:cubicBezTo>
                    <a:pt x="5" y="137"/>
                    <a:pt x="7" y="134"/>
                    <a:pt x="7" y="135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7" y="125"/>
                    <a:pt x="8" y="127"/>
                    <a:pt x="8" y="124"/>
                  </a:cubicBezTo>
                  <a:cubicBezTo>
                    <a:pt x="8" y="124"/>
                    <a:pt x="8" y="123"/>
                    <a:pt x="8" y="122"/>
                  </a:cubicBezTo>
                  <a:cubicBezTo>
                    <a:pt x="8" y="121"/>
                    <a:pt x="10" y="114"/>
                    <a:pt x="12" y="114"/>
                  </a:cubicBezTo>
                  <a:cubicBezTo>
                    <a:pt x="13" y="114"/>
                    <a:pt x="11" y="117"/>
                    <a:pt x="13" y="115"/>
                  </a:cubicBezTo>
                  <a:cubicBezTo>
                    <a:pt x="14" y="112"/>
                    <a:pt x="13" y="112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6" y="107"/>
                    <a:pt x="17" y="102"/>
                    <a:pt x="15" y="104"/>
                  </a:cubicBezTo>
                  <a:cubicBezTo>
                    <a:pt x="15" y="105"/>
                    <a:pt x="17" y="104"/>
                    <a:pt x="15" y="106"/>
                  </a:cubicBezTo>
                  <a:cubicBezTo>
                    <a:pt x="15" y="104"/>
                    <a:pt x="17" y="100"/>
                    <a:pt x="18" y="97"/>
                  </a:cubicBezTo>
                  <a:cubicBezTo>
                    <a:pt x="18" y="98"/>
                    <a:pt x="19" y="98"/>
                    <a:pt x="19" y="99"/>
                  </a:cubicBezTo>
                  <a:cubicBezTo>
                    <a:pt x="20" y="95"/>
                    <a:pt x="22" y="90"/>
                    <a:pt x="24" y="85"/>
                  </a:cubicBezTo>
                  <a:cubicBezTo>
                    <a:pt x="24" y="86"/>
                    <a:pt x="25" y="87"/>
                    <a:pt x="24" y="87"/>
                  </a:cubicBezTo>
                  <a:cubicBezTo>
                    <a:pt x="29" y="83"/>
                    <a:pt x="31" y="75"/>
                    <a:pt x="36" y="72"/>
                  </a:cubicBezTo>
                  <a:cubicBezTo>
                    <a:pt x="36" y="73"/>
                    <a:pt x="35" y="72"/>
                    <a:pt x="35" y="72"/>
                  </a:cubicBezTo>
                  <a:cubicBezTo>
                    <a:pt x="37" y="69"/>
                    <a:pt x="38" y="70"/>
                    <a:pt x="39" y="68"/>
                  </a:cubicBezTo>
                  <a:cubicBezTo>
                    <a:pt x="40" y="69"/>
                    <a:pt x="41" y="66"/>
                    <a:pt x="42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5" y="61"/>
                    <a:pt x="53" y="53"/>
                    <a:pt x="58" y="50"/>
                  </a:cubicBezTo>
                  <a:cubicBezTo>
                    <a:pt x="57" y="50"/>
                    <a:pt x="60" y="46"/>
                    <a:pt x="62" y="45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4"/>
                    <a:pt x="66" y="44"/>
                    <a:pt x="66" y="44"/>
                  </a:cubicBezTo>
                  <a:cubicBezTo>
                    <a:pt x="66" y="44"/>
                    <a:pt x="65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5"/>
                    <a:pt x="66" y="44"/>
                    <a:pt x="66" y="44"/>
                  </a:cubicBezTo>
                  <a:cubicBezTo>
                    <a:pt x="67" y="43"/>
                    <a:pt x="67" y="43"/>
                    <a:pt x="67" y="44"/>
                  </a:cubicBezTo>
                  <a:cubicBezTo>
                    <a:pt x="67" y="43"/>
                    <a:pt x="67" y="43"/>
                    <a:pt x="66" y="43"/>
                  </a:cubicBezTo>
                  <a:cubicBezTo>
                    <a:pt x="68" y="42"/>
                    <a:pt x="70" y="40"/>
                    <a:pt x="72" y="39"/>
                  </a:cubicBezTo>
                  <a:cubicBezTo>
                    <a:pt x="71" y="40"/>
                    <a:pt x="71" y="42"/>
                    <a:pt x="73" y="41"/>
                  </a:cubicBezTo>
                  <a:cubicBezTo>
                    <a:pt x="76" y="38"/>
                    <a:pt x="73" y="39"/>
                    <a:pt x="76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4"/>
                    <a:pt x="82" y="33"/>
                    <a:pt x="80" y="33"/>
                  </a:cubicBezTo>
                  <a:cubicBezTo>
                    <a:pt x="81" y="34"/>
                    <a:pt x="85" y="29"/>
                    <a:pt x="86" y="31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8" y="32"/>
                    <a:pt x="88" y="30"/>
                    <a:pt x="89" y="28"/>
                  </a:cubicBezTo>
                  <a:cubicBezTo>
                    <a:pt x="90" y="28"/>
                    <a:pt x="90" y="28"/>
                    <a:pt x="90" y="29"/>
                  </a:cubicBezTo>
                  <a:cubicBezTo>
                    <a:pt x="89" y="26"/>
                    <a:pt x="94" y="27"/>
                    <a:pt x="96" y="24"/>
                  </a:cubicBezTo>
                  <a:cubicBezTo>
                    <a:pt x="100" y="23"/>
                    <a:pt x="106" y="20"/>
                    <a:pt x="108" y="20"/>
                  </a:cubicBezTo>
                  <a:cubicBezTo>
                    <a:pt x="111" y="18"/>
                    <a:pt x="113" y="16"/>
                    <a:pt x="117" y="16"/>
                  </a:cubicBezTo>
                  <a:cubicBezTo>
                    <a:pt x="116" y="16"/>
                    <a:pt x="115" y="16"/>
                    <a:pt x="115" y="17"/>
                  </a:cubicBezTo>
                  <a:cubicBezTo>
                    <a:pt x="118" y="17"/>
                    <a:pt x="118" y="16"/>
                    <a:pt x="120" y="15"/>
                  </a:cubicBezTo>
                  <a:cubicBezTo>
                    <a:pt x="120" y="15"/>
                    <a:pt x="125" y="14"/>
                    <a:pt x="128" y="14"/>
                  </a:cubicBezTo>
                  <a:cubicBezTo>
                    <a:pt x="130" y="13"/>
                    <a:pt x="129" y="12"/>
                    <a:pt x="129" y="11"/>
                  </a:cubicBezTo>
                  <a:cubicBezTo>
                    <a:pt x="133" y="12"/>
                    <a:pt x="138" y="8"/>
                    <a:pt x="142" y="8"/>
                  </a:cubicBezTo>
                  <a:cubicBezTo>
                    <a:pt x="141" y="9"/>
                    <a:pt x="137" y="11"/>
                    <a:pt x="140" y="10"/>
                  </a:cubicBezTo>
                  <a:cubicBezTo>
                    <a:pt x="143" y="12"/>
                    <a:pt x="145" y="7"/>
                    <a:pt x="150" y="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51" y="7"/>
                    <a:pt x="156" y="4"/>
                    <a:pt x="155" y="5"/>
                  </a:cubicBezTo>
                  <a:cubicBezTo>
                    <a:pt x="157" y="5"/>
                    <a:pt x="161" y="5"/>
                    <a:pt x="160" y="3"/>
                  </a:cubicBezTo>
                  <a:cubicBezTo>
                    <a:pt x="168" y="3"/>
                    <a:pt x="179" y="0"/>
                    <a:pt x="184" y="3"/>
                  </a:cubicBezTo>
                  <a:cubicBezTo>
                    <a:pt x="185" y="2"/>
                    <a:pt x="188" y="3"/>
                    <a:pt x="187" y="2"/>
                  </a:cubicBezTo>
                  <a:cubicBezTo>
                    <a:pt x="185" y="1"/>
                    <a:pt x="185" y="2"/>
                    <a:pt x="184" y="2"/>
                  </a:cubicBezTo>
                  <a:cubicBezTo>
                    <a:pt x="185" y="2"/>
                    <a:pt x="185" y="1"/>
                    <a:pt x="185" y="1"/>
                  </a:cubicBezTo>
                  <a:cubicBezTo>
                    <a:pt x="188" y="1"/>
                    <a:pt x="190" y="1"/>
                    <a:pt x="188" y="3"/>
                  </a:cubicBezTo>
                  <a:cubicBezTo>
                    <a:pt x="193" y="4"/>
                    <a:pt x="193" y="0"/>
                    <a:pt x="200" y="0"/>
                  </a:cubicBezTo>
                  <a:cubicBezTo>
                    <a:pt x="200" y="1"/>
                    <a:pt x="200" y="1"/>
                    <a:pt x="202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10" y="1"/>
                    <a:pt x="208" y="2"/>
                    <a:pt x="209" y="3"/>
                  </a:cubicBezTo>
                  <a:cubicBezTo>
                    <a:pt x="211" y="3"/>
                    <a:pt x="214" y="3"/>
                    <a:pt x="215" y="2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16" y="3"/>
                    <a:pt x="220" y="3"/>
                    <a:pt x="221" y="3"/>
                  </a:cubicBezTo>
                  <a:cubicBezTo>
                    <a:pt x="220" y="3"/>
                    <a:pt x="220" y="3"/>
                    <a:pt x="220" y="3"/>
                  </a:cubicBezTo>
                  <a:cubicBezTo>
                    <a:pt x="220" y="4"/>
                    <a:pt x="223" y="4"/>
                    <a:pt x="224" y="4"/>
                  </a:cubicBezTo>
                  <a:cubicBezTo>
                    <a:pt x="224" y="3"/>
                    <a:pt x="221" y="2"/>
                    <a:pt x="220" y="2"/>
                  </a:cubicBezTo>
                  <a:cubicBezTo>
                    <a:pt x="221" y="2"/>
                    <a:pt x="223" y="2"/>
                    <a:pt x="224" y="1"/>
                  </a:cubicBezTo>
                  <a:cubicBezTo>
                    <a:pt x="224" y="3"/>
                    <a:pt x="228" y="3"/>
                    <a:pt x="230" y="3"/>
                  </a:cubicBezTo>
                  <a:cubicBezTo>
                    <a:pt x="232" y="4"/>
                    <a:pt x="233" y="2"/>
                    <a:pt x="233" y="3"/>
                  </a:cubicBezTo>
                  <a:cubicBezTo>
                    <a:pt x="233" y="3"/>
                    <a:pt x="237" y="3"/>
                    <a:pt x="235" y="4"/>
                  </a:cubicBezTo>
                  <a:cubicBezTo>
                    <a:pt x="234" y="4"/>
                    <a:pt x="233" y="3"/>
                    <a:pt x="232" y="3"/>
                  </a:cubicBezTo>
                  <a:cubicBezTo>
                    <a:pt x="233" y="4"/>
                    <a:pt x="233" y="5"/>
                    <a:pt x="236" y="5"/>
                  </a:cubicBezTo>
                  <a:cubicBezTo>
                    <a:pt x="239" y="4"/>
                    <a:pt x="236" y="2"/>
                    <a:pt x="240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4" y="4"/>
                    <a:pt x="248" y="6"/>
                    <a:pt x="249" y="5"/>
                  </a:cubicBezTo>
                  <a:cubicBezTo>
                    <a:pt x="251" y="5"/>
                    <a:pt x="253" y="7"/>
                    <a:pt x="255" y="7"/>
                  </a:cubicBezTo>
                  <a:cubicBezTo>
                    <a:pt x="255" y="7"/>
                    <a:pt x="255" y="7"/>
                    <a:pt x="255" y="7"/>
                  </a:cubicBezTo>
                  <a:cubicBezTo>
                    <a:pt x="257" y="8"/>
                    <a:pt x="260" y="8"/>
                    <a:pt x="262" y="8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3" y="9"/>
                    <a:pt x="266" y="10"/>
                    <a:pt x="268" y="9"/>
                  </a:cubicBezTo>
                  <a:cubicBezTo>
                    <a:pt x="271" y="11"/>
                    <a:pt x="268" y="14"/>
                    <a:pt x="272" y="13"/>
                  </a:cubicBezTo>
                  <a:cubicBezTo>
                    <a:pt x="275" y="14"/>
                    <a:pt x="277" y="13"/>
                    <a:pt x="276" y="12"/>
                  </a:cubicBezTo>
                  <a:cubicBezTo>
                    <a:pt x="281" y="14"/>
                    <a:pt x="288" y="15"/>
                    <a:pt x="293" y="19"/>
                  </a:cubicBezTo>
                  <a:cubicBezTo>
                    <a:pt x="294" y="19"/>
                    <a:pt x="293" y="18"/>
                    <a:pt x="295" y="19"/>
                  </a:cubicBezTo>
                  <a:cubicBezTo>
                    <a:pt x="303" y="23"/>
                    <a:pt x="312" y="25"/>
                    <a:pt x="317" y="31"/>
                  </a:cubicBezTo>
                  <a:cubicBezTo>
                    <a:pt x="315" y="30"/>
                    <a:pt x="317" y="32"/>
                    <a:pt x="316" y="32"/>
                  </a:cubicBezTo>
                  <a:cubicBezTo>
                    <a:pt x="319" y="32"/>
                    <a:pt x="318" y="34"/>
                    <a:pt x="319" y="33"/>
                  </a:cubicBezTo>
                  <a:cubicBezTo>
                    <a:pt x="320" y="32"/>
                    <a:pt x="320" y="32"/>
                    <a:pt x="318" y="30"/>
                  </a:cubicBezTo>
                  <a:cubicBezTo>
                    <a:pt x="323" y="33"/>
                    <a:pt x="330" y="37"/>
                    <a:pt x="332" y="39"/>
                  </a:cubicBezTo>
                  <a:cubicBezTo>
                    <a:pt x="331" y="38"/>
                    <a:pt x="332" y="39"/>
                    <a:pt x="333" y="39"/>
                  </a:cubicBezTo>
                  <a:cubicBezTo>
                    <a:pt x="332" y="40"/>
                    <a:pt x="335" y="43"/>
                    <a:pt x="337" y="44"/>
                  </a:cubicBezTo>
                  <a:cubicBezTo>
                    <a:pt x="338" y="43"/>
                    <a:pt x="338" y="43"/>
                    <a:pt x="338" y="43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6"/>
                    <a:pt x="341" y="44"/>
                    <a:pt x="343" y="47"/>
                  </a:cubicBezTo>
                  <a:cubicBezTo>
                    <a:pt x="343" y="47"/>
                    <a:pt x="343" y="48"/>
                    <a:pt x="343" y="48"/>
                  </a:cubicBezTo>
                  <a:cubicBezTo>
                    <a:pt x="346" y="49"/>
                    <a:pt x="350" y="51"/>
                    <a:pt x="352" y="54"/>
                  </a:cubicBezTo>
                  <a:cubicBezTo>
                    <a:pt x="353" y="57"/>
                    <a:pt x="353" y="57"/>
                    <a:pt x="353" y="57"/>
                  </a:cubicBezTo>
                  <a:cubicBezTo>
                    <a:pt x="354" y="58"/>
                    <a:pt x="356" y="59"/>
                    <a:pt x="355" y="57"/>
                  </a:cubicBezTo>
                  <a:cubicBezTo>
                    <a:pt x="358" y="61"/>
                    <a:pt x="361" y="64"/>
                    <a:pt x="361" y="66"/>
                  </a:cubicBezTo>
                  <a:cubicBezTo>
                    <a:pt x="370" y="71"/>
                    <a:pt x="379" y="82"/>
                    <a:pt x="385" y="92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5" y="95"/>
                    <a:pt x="386" y="93"/>
                    <a:pt x="386" y="95"/>
                  </a:cubicBezTo>
                  <a:cubicBezTo>
                    <a:pt x="385" y="94"/>
                    <a:pt x="386" y="98"/>
                    <a:pt x="384" y="96"/>
                  </a:cubicBezTo>
                  <a:cubicBezTo>
                    <a:pt x="386" y="100"/>
                    <a:pt x="388" y="100"/>
                    <a:pt x="390" y="103"/>
                  </a:cubicBezTo>
                  <a:cubicBezTo>
                    <a:pt x="391" y="103"/>
                    <a:pt x="388" y="101"/>
                    <a:pt x="389" y="101"/>
                  </a:cubicBezTo>
                  <a:cubicBezTo>
                    <a:pt x="390" y="101"/>
                    <a:pt x="392" y="106"/>
                    <a:pt x="393" y="107"/>
                  </a:cubicBezTo>
                  <a:cubicBezTo>
                    <a:pt x="393" y="108"/>
                    <a:pt x="392" y="107"/>
                    <a:pt x="391" y="107"/>
                  </a:cubicBezTo>
                  <a:cubicBezTo>
                    <a:pt x="393" y="109"/>
                    <a:pt x="393" y="109"/>
                    <a:pt x="393" y="109"/>
                  </a:cubicBezTo>
                  <a:cubicBezTo>
                    <a:pt x="392" y="113"/>
                    <a:pt x="387" y="104"/>
                    <a:pt x="387" y="108"/>
                  </a:cubicBezTo>
                  <a:cubicBezTo>
                    <a:pt x="388" y="110"/>
                    <a:pt x="388" y="110"/>
                    <a:pt x="388" y="110"/>
                  </a:cubicBezTo>
                  <a:cubicBezTo>
                    <a:pt x="387" y="112"/>
                    <a:pt x="384" y="105"/>
                    <a:pt x="386" y="110"/>
                  </a:cubicBezTo>
                  <a:cubicBezTo>
                    <a:pt x="387" y="112"/>
                    <a:pt x="390" y="114"/>
                    <a:pt x="390" y="111"/>
                  </a:cubicBezTo>
                  <a:cubicBezTo>
                    <a:pt x="392" y="116"/>
                    <a:pt x="394" y="112"/>
                    <a:pt x="396" y="118"/>
                  </a:cubicBezTo>
                  <a:cubicBezTo>
                    <a:pt x="396" y="120"/>
                    <a:pt x="394" y="114"/>
                    <a:pt x="393" y="115"/>
                  </a:cubicBezTo>
                  <a:cubicBezTo>
                    <a:pt x="393" y="118"/>
                    <a:pt x="396" y="120"/>
                    <a:pt x="396" y="123"/>
                  </a:cubicBezTo>
                  <a:cubicBezTo>
                    <a:pt x="396" y="120"/>
                    <a:pt x="398" y="121"/>
                    <a:pt x="399" y="123"/>
                  </a:cubicBezTo>
                  <a:cubicBezTo>
                    <a:pt x="399" y="126"/>
                    <a:pt x="397" y="122"/>
                    <a:pt x="398" y="126"/>
                  </a:cubicBezTo>
                  <a:cubicBezTo>
                    <a:pt x="399" y="126"/>
                    <a:pt x="401" y="130"/>
                    <a:pt x="400" y="126"/>
                  </a:cubicBezTo>
                  <a:cubicBezTo>
                    <a:pt x="403" y="127"/>
                    <a:pt x="401" y="131"/>
                    <a:pt x="403" y="133"/>
                  </a:cubicBezTo>
                  <a:cubicBezTo>
                    <a:pt x="402" y="135"/>
                    <a:pt x="399" y="129"/>
                    <a:pt x="400" y="134"/>
                  </a:cubicBezTo>
                  <a:cubicBezTo>
                    <a:pt x="401" y="133"/>
                    <a:pt x="403" y="139"/>
                    <a:pt x="404" y="136"/>
                  </a:cubicBezTo>
                  <a:cubicBezTo>
                    <a:pt x="404" y="138"/>
                    <a:pt x="403" y="139"/>
                    <a:pt x="402" y="138"/>
                  </a:cubicBezTo>
                  <a:cubicBezTo>
                    <a:pt x="402" y="140"/>
                    <a:pt x="405" y="144"/>
                    <a:pt x="403" y="145"/>
                  </a:cubicBezTo>
                  <a:cubicBezTo>
                    <a:pt x="405" y="146"/>
                    <a:pt x="405" y="146"/>
                    <a:pt x="405" y="146"/>
                  </a:cubicBezTo>
                  <a:cubicBezTo>
                    <a:pt x="404" y="146"/>
                    <a:pt x="404" y="148"/>
                    <a:pt x="404" y="149"/>
                  </a:cubicBezTo>
                  <a:cubicBezTo>
                    <a:pt x="404" y="151"/>
                    <a:pt x="407" y="156"/>
                    <a:pt x="404" y="156"/>
                  </a:cubicBezTo>
                  <a:cubicBezTo>
                    <a:pt x="405" y="157"/>
                    <a:pt x="405" y="162"/>
                    <a:pt x="406" y="160"/>
                  </a:cubicBezTo>
                  <a:cubicBezTo>
                    <a:pt x="407" y="157"/>
                    <a:pt x="405" y="157"/>
                    <a:pt x="407" y="154"/>
                  </a:cubicBezTo>
                  <a:cubicBezTo>
                    <a:pt x="405" y="157"/>
                    <a:pt x="407" y="159"/>
                    <a:pt x="408" y="161"/>
                  </a:cubicBezTo>
                  <a:cubicBezTo>
                    <a:pt x="407" y="162"/>
                    <a:pt x="407" y="162"/>
                    <a:pt x="407" y="162"/>
                  </a:cubicBezTo>
                  <a:cubicBezTo>
                    <a:pt x="407" y="163"/>
                    <a:pt x="407" y="165"/>
                    <a:pt x="408" y="166"/>
                  </a:cubicBezTo>
                  <a:cubicBezTo>
                    <a:pt x="407" y="165"/>
                    <a:pt x="407" y="166"/>
                    <a:pt x="407" y="167"/>
                  </a:cubicBezTo>
                  <a:cubicBezTo>
                    <a:pt x="408" y="168"/>
                    <a:pt x="408" y="168"/>
                    <a:pt x="408" y="168"/>
                  </a:cubicBezTo>
                  <a:cubicBezTo>
                    <a:pt x="409" y="173"/>
                    <a:pt x="406" y="169"/>
                    <a:pt x="406" y="174"/>
                  </a:cubicBezTo>
                  <a:lnTo>
                    <a:pt x="406" y="170"/>
                  </a:lnTo>
                  <a:close/>
                  <a:moveTo>
                    <a:pt x="62" y="47"/>
                  </a:moveTo>
                  <a:cubicBezTo>
                    <a:pt x="61" y="48"/>
                    <a:pt x="61" y="48"/>
                    <a:pt x="60" y="49"/>
                  </a:cubicBezTo>
                  <a:cubicBezTo>
                    <a:pt x="61" y="48"/>
                    <a:pt x="61" y="48"/>
                    <a:pt x="62" y="47"/>
                  </a:cubicBezTo>
                  <a:close/>
                  <a:moveTo>
                    <a:pt x="24" y="85"/>
                  </a:move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4" y="8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3"/>
                    <a:pt x="66" y="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323" y="323"/>
                  </a:moveTo>
                  <a:cubicBezTo>
                    <a:pt x="323" y="323"/>
                    <a:pt x="323" y="324"/>
                    <a:pt x="323" y="324"/>
                  </a:cubicBezTo>
                  <a:cubicBezTo>
                    <a:pt x="323" y="323"/>
                    <a:pt x="323" y="323"/>
                    <a:pt x="323" y="323"/>
                  </a:cubicBezTo>
                  <a:close/>
                  <a:moveTo>
                    <a:pt x="317" y="46"/>
                  </a:moveTo>
                  <a:cubicBezTo>
                    <a:pt x="317" y="46"/>
                    <a:pt x="317" y="46"/>
                    <a:pt x="317" y="46"/>
                  </a:cubicBezTo>
                  <a:cubicBezTo>
                    <a:pt x="317" y="46"/>
                    <a:pt x="316" y="45"/>
                    <a:pt x="315" y="45"/>
                  </a:cubicBezTo>
                  <a:lnTo>
                    <a:pt x="317" y="46"/>
                  </a:lnTo>
                  <a:close/>
                  <a:moveTo>
                    <a:pt x="139" y="22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9" y="22"/>
                    <a:pt x="138" y="23"/>
                    <a:pt x="138" y="23"/>
                  </a:cubicBezTo>
                  <a:cubicBezTo>
                    <a:pt x="138" y="23"/>
                    <a:pt x="139" y="22"/>
                    <a:pt x="139" y="22"/>
                  </a:cubicBezTo>
                  <a:close/>
                  <a:moveTo>
                    <a:pt x="322" y="339"/>
                  </a:moveTo>
                  <a:cubicBezTo>
                    <a:pt x="323" y="339"/>
                    <a:pt x="324" y="338"/>
                    <a:pt x="325" y="337"/>
                  </a:cubicBezTo>
                  <a:cubicBezTo>
                    <a:pt x="324" y="335"/>
                    <a:pt x="323" y="338"/>
                    <a:pt x="322" y="339"/>
                  </a:cubicBezTo>
                  <a:close/>
                  <a:moveTo>
                    <a:pt x="356" y="276"/>
                  </a:moveTo>
                  <a:cubicBezTo>
                    <a:pt x="356" y="277"/>
                    <a:pt x="357" y="277"/>
                    <a:pt x="356" y="278"/>
                  </a:cubicBezTo>
                  <a:cubicBezTo>
                    <a:pt x="357" y="277"/>
                    <a:pt x="357" y="276"/>
                    <a:pt x="358" y="275"/>
                  </a:cubicBezTo>
                  <a:cubicBezTo>
                    <a:pt x="357" y="275"/>
                    <a:pt x="356" y="276"/>
                    <a:pt x="356" y="276"/>
                  </a:cubicBezTo>
                  <a:close/>
                  <a:moveTo>
                    <a:pt x="367" y="267"/>
                  </a:moveTo>
                  <a:cubicBezTo>
                    <a:pt x="369" y="265"/>
                    <a:pt x="371" y="261"/>
                    <a:pt x="371" y="261"/>
                  </a:cubicBezTo>
                  <a:cubicBezTo>
                    <a:pt x="370" y="263"/>
                    <a:pt x="368" y="265"/>
                    <a:pt x="367" y="267"/>
                  </a:cubicBezTo>
                  <a:close/>
                  <a:moveTo>
                    <a:pt x="385" y="246"/>
                  </a:moveTo>
                  <a:cubicBezTo>
                    <a:pt x="385" y="246"/>
                    <a:pt x="384" y="247"/>
                    <a:pt x="385" y="247"/>
                  </a:cubicBezTo>
                  <a:cubicBezTo>
                    <a:pt x="386" y="245"/>
                    <a:pt x="386" y="245"/>
                    <a:pt x="385" y="246"/>
                  </a:cubicBezTo>
                  <a:close/>
                  <a:moveTo>
                    <a:pt x="384" y="244"/>
                  </a:moveTo>
                  <a:cubicBezTo>
                    <a:pt x="385" y="245"/>
                    <a:pt x="385" y="242"/>
                    <a:pt x="386" y="241"/>
                  </a:cubicBezTo>
                  <a:cubicBezTo>
                    <a:pt x="385" y="242"/>
                    <a:pt x="385" y="242"/>
                    <a:pt x="384" y="244"/>
                  </a:cubicBezTo>
                  <a:close/>
                  <a:moveTo>
                    <a:pt x="386" y="241"/>
                  </a:moveTo>
                  <a:cubicBezTo>
                    <a:pt x="386" y="241"/>
                    <a:pt x="386" y="241"/>
                    <a:pt x="386" y="241"/>
                  </a:cubicBezTo>
                  <a:cubicBezTo>
                    <a:pt x="386" y="241"/>
                    <a:pt x="386" y="241"/>
                    <a:pt x="386" y="241"/>
                  </a:cubicBezTo>
                  <a:close/>
                  <a:moveTo>
                    <a:pt x="404" y="200"/>
                  </a:moveTo>
                  <a:cubicBezTo>
                    <a:pt x="403" y="201"/>
                    <a:pt x="403" y="203"/>
                    <a:pt x="403" y="204"/>
                  </a:cubicBezTo>
                  <a:cubicBezTo>
                    <a:pt x="404" y="205"/>
                    <a:pt x="403" y="201"/>
                    <a:pt x="404" y="200"/>
                  </a:cubicBezTo>
                  <a:close/>
                  <a:moveTo>
                    <a:pt x="407" y="183"/>
                  </a:moveTo>
                  <a:cubicBezTo>
                    <a:pt x="407" y="182"/>
                    <a:pt x="406" y="181"/>
                    <a:pt x="406" y="182"/>
                  </a:cubicBezTo>
                  <a:cubicBezTo>
                    <a:pt x="406" y="183"/>
                    <a:pt x="406" y="183"/>
                    <a:pt x="406" y="184"/>
                  </a:cubicBezTo>
                  <a:lnTo>
                    <a:pt x="407" y="183"/>
                  </a:lnTo>
                  <a:close/>
                  <a:moveTo>
                    <a:pt x="147" y="6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7" y="7"/>
                    <a:pt x="147" y="7"/>
                    <a:pt x="147" y="7"/>
                  </a:cubicBezTo>
                  <a:lnTo>
                    <a:pt x="147" y="6"/>
                  </a:lnTo>
                  <a:close/>
                  <a:moveTo>
                    <a:pt x="18" y="95"/>
                  </a:moveTo>
                  <a:cubicBezTo>
                    <a:pt x="17" y="97"/>
                    <a:pt x="18" y="94"/>
                    <a:pt x="17" y="96"/>
                  </a:cubicBezTo>
                  <a:cubicBezTo>
                    <a:pt x="17" y="96"/>
                    <a:pt x="18" y="97"/>
                    <a:pt x="18" y="95"/>
                  </a:cubicBezTo>
                  <a:close/>
                  <a:moveTo>
                    <a:pt x="1" y="176"/>
                  </a:moveTo>
                  <a:cubicBezTo>
                    <a:pt x="1" y="177"/>
                    <a:pt x="1" y="177"/>
                    <a:pt x="1" y="177"/>
                  </a:cubicBezTo>
                  <a:cubicBezTo>
                    <a:pt x="3" y="176"/>
                    <a:pt x="3" y="176"/>
                    <a:pt x="3" y="176"/>
                  </a:cubicBezTo>
                  <a:lnTo>
                    <a:pt x="1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</p:grpSp>
      <p:grpSp>
        <p:nvGrpSpPr>
          <p:cNvPr id="169" name="Gruppieren 117"/>
          <p:cNvGrpSpPr/>
          <p:nvPr/>
        </p:nvGrpSpPr>
        <p:grpSpPr bwMode="gray">
          <a:xfrm rot="20334053">
            <a:off x="4974938" y="5225378"/>
            <a:ext cx="953952" cy="737202"/>
            <a:chOff x="6000303" y="3963613"/>
            <a:chExt cx="1367906" cy="1195021"/>
          </a:xfrm>
          <a:solidFill>
            <a:srgbClr val="8F212A"/>
          </a:solidFill>
        </p:grpSpPr>
        <p:sp>
          <p:nvSpPr>
            <p:cNvPr id="170" name="Freeform 12"/>
            <p:cNvSpPr>
              <a:spLocks noEditPoints="1"/>
            </p:cNvSpPr>
            <p:nvPr/>
          </p:nvSpPr>
          <p:spPr bwMode="gray">
            <a:xfrm>
              <a:off x="6000303" y="3963613"/>
              <a:ext cx="1367906" cy="1195021"/>
            </a:xfrm>
            <a:custGeom>
              <a:avLst/>
              <a:gdLst>
                <a:gd name="T0" fmla="*/ 335 w 435"/>
                <a:gd name="T1" fmla="*/ 372 h 375"/>
                <a:gd name="T2" fmla="*/ 317 w 435"/>
                <a:gd name="T3" fmla="*/ 360 h 375"/>
                <a:gd name="T4" fmla="*/ 320 w 435"/>
                <a:gd name="T5" fmla="*/ 341 h 375"/>
                <a:gd name="T6" fmla="*/ 324 w 435"/>
                <a:gd name="T7" fmla="*/ 316 h 375"/>
                <a:gd name="T8" fmla="*/ 266 w 435"/>
                <a:gd name="T9" fmla="*/ 343 h 375"/>
                <a:gd name="T10" fmla="*/ 317 w 435"/>
                <a:gd name="T11" fmla="*/ 296 h 375"/>
                <a:gd name="T12" fmla="*/ 246 w 435"/>
                <a:gd name="T13" fmla="*/ 318 h 375"/>
                <a:gd name="T14" fmla="*/ 200 w 435"/>
                <a:gd name="T15" fmla="*/ 332 h 375"/>
                <a:gd name="T16" fmla="*/ 151 w 435"/>
                <a:gd name="T17" fmla="*/ 340 h 375"/>
                <a:gd name="T18" fmla="*/ 184 w 435"/>
                <a:gd name="T19" fmla="*/ 304 h 375"/>
                <a:gd name="T20" fmla="*/ 129 w 435"/>
                <a:gd name="T21" fmla="*/ 325 h 375"/>
                <a:gd name="T22" fmla="*/ 104 w 435"/>
                <a:gd name="T23" fmla="*/ 317 h 375"/>
                <a:gd name="T24" fmla="*/ 172 w 435"/>
                <a:gd name="T25" fmla="*/ 264 h 375"/>
                <a:gd name="T26" fmla="*/ 102 w 435"/>
                <a:gd name="T27" fmla="*/ 285 h 375"/>
                <a:gd name="T28" fmla="*/ 131 w 435"/>
                <a:gd name="T29" fmla="*/ 245 h 375"/>
                <a:gd name="T30" fmla="*/ 89 w 435"/>
                <a:gd name="T31" fmla="*/ 248 h 375"/>
                <a:gd name="T32" fmla="*/ 60 w 435"/>
                <a:gd name="T33" fmla="*/ 252 h 375"/>
                <a:gd name="T34" fmla="*/ 34 w 435"/>
                <a:gd name="T35" fmla="*/ 244 h 375"/>
                <a:gd name="T36" fmla="*/ 12 w 435"/>
                <a:gd name="T37" fmla="*/ 238 h 375"/>
                <a:gd name="T38" fmla="*/ 24 w 435"/>
                <a:gd name="T39" fmla="*/ 207 h 375"/>
                <a:gd name="T40" fmla="*/ 141 w 435"/>
                <a:gd name="T41" fmla="*/ 117 h 375"/>
                <a:gd name="T42" fmla="*/ 36 w 435"/>
                <a:gd name="T43" fmla="*/ 159 h 375"/>
                <a:gd name="T44" fmla="*/ 54 w 435"/>
                <a:gd name="T45" fmla="*/ 127 h 375"/>
                <a:gd name="T46" fmla="*/ 58 w 435"/>
                <a:gd name="T47" fmla="*/ 104 h 375"/>
                <a:gd name="T48" fmla="*/ 29 w 435"/>
                <a:gd name="T49" fmla="*/ 111 h 375"/>
                <a:gd name="T50" fmla="*/ 61 w 435"/>
                <a:gd name="T51" fmla="*/ 71 h 375"/>
                <a:gd name="T52" fmla="*/ 101 w 435"/>
                <a:gd name="T53" fmla="*/ 42 h 375"/>
                <a:gd name="T54" fmla="*/ 126 w 435"/>
                <a:gd name="T55" fmla="*/ 46 h 375"/>
                <a:gd name="T56" fmla="*/ 189 w 435"/>
                <a:gd name="T57" fmla="*/ 19 h 375"/>
                <a:gd name="T58" fmla="*/ 148 w 435"/>
                <a:gd name="T59" fmla="*/ 58 h 375"/>
                <a:gd name="T60" fmla="*/ 210 w 435"/>
                <a:gd name="T61" fmla="*/ 41 h 375"/>
                <a:gd name="T62" fmla="*/ 255 w 435"/>
                <a:gd name="T63" fmla="*/ 35 h 375"/>
                <a:gd name="T64" fmla="*/ 255 w 435"/>
                <a:gd name="T65" fmla="*/ 59 h 375"/>
                <a:gd name="T66" fmla="*/ 247 w 435"/>
                <a:gd name="T67" fmla="*/ 88 h 375"/>
                <a:gd name="T68" fmla="*/ 289 w 435"/>
                <a:gd name="T69" fmla="*/ 86 h 375"/>
                <a:gd name="T70" fmla="*/ 337 w 435"/>
                <a:gd name="T71" fmla="*/ 80 h 375"/>
                <a:gd name="T72" fmla="*/ 392 w 435"/>
                <a:gd name="T73" fmla="*/ 60 h 375"/>
                <a:gd name="T74" fmla="*/ 380 w 435"/>
                <a:gd name="T75" fmla="*/ 91 h 375"/>
                <a:gd name="T76" fmla="*/ 385 w 435"/>
                <a:gd name="T77" fmla="*/ 111 h 375"/>
                <a:gd name="T78" fmla="*/ 394 w 435"/>
                <a:gd name="T79" fmla="*/ 127 h 375"/>
                <a:gd name="T80" fmla="*/ 428 w 435"/>
                <a:gd name="T81" fmla="*/ 130 h 375"/>
                <a:gd name="T82" fmla="*/ 425 w 435"/>
                <a:gd name="T83" fmla="*/ 149 h 375"/>
                <a:gd name="T84" fmla="*/ 402 w 435"/>
                <a:gd name="T85" fmla="*/ 185 h 375"/>
                <a:gd name="T86" fmla="*/ 323 w 435"/>
                <a:gd name="T87" fmla="*/ 253 h 375"/>
                <a:gd name="T88" fmla="*/ 358 w 435"/>
                <a:gd name="T89" fmla="*/ 257 h 375"/>
                <a:gd name="T90" fmla="*/ 392 w 435"/>
                <a:gd name="T91" fmla="*/ 258 h 375"/>
                <a:gd name="T92" fmla="*/ 378 w 435"/>
                <a:gd name="T93" fmla="*/ 278 h 375"/>
                <a:gd name="T94" fmla="*/ 335 w 435"/>
                <a:gd name="T95" fmla="*/ 326 h 375"/>
                <a:gd name="T96" fmla="*/ 361 w 435"/>
                <a:gd name="T97" fmla="*/ 330 h 375"/>
                <a:gd name="T98" fmla="*/ 346 w 435"/>
                <a:gd name="T99" fmla="*/ 369 h 375"/>
                <a:gd name="T100" fmla="*/ 340 w 435"/>
                <a:gd name="T101" fmla="*/ 375 h 375"/>
                <a:gd name="T102" fmla="*/ 345 w 435"/>
                <a:gd name="T10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5" h="375">
                  <a:moveTo>
                    <a:pt x="340" y="375"/>
                  </a:moveTo>
                  <a:cubicBezTo>
                    <a:pt x="339" y="375"/>
                    <a:pt x="339" y="375"/>
                    <a:pt x="338" y="375"/>
                  </a:cubicBezTo>
                  <a:cubicBezTo>
                    <a:pt x="337" y="374"/>
                    <a:pt x="336" y="373"/>
                    <a:pt x="335" y="372"/>
                  </a:cubicBezTo>
                  <a:cubicBezTo>
                    <a:pt x="333" y="369"/>
                    <a:pt x="333" y="368"/>
                    <a:pt x="342" y="353"/>
                  </a:cubicBezTo>
                  <a:cubicBezTo>
                    <a:pt x="324" y="364"/>
                    <a:pt x="324" y="364"/>
                    <a:pt x="321" y="363"/>
                  </a:cubicBezTo>
                  <a:cubicBezTo>
                    <a:pt x="319" y="362"/>
                    <a:pt x="318" y="361"/>
                    <a:pt x="317" y="360"/>
                  </a:cubicBezTo>
                  <a:cubicBezTo>
                    <a:pt x="316" y="358"/>
                    <a:pt x="316" y="358"/>
                    <a:pt x="320" y="342"/>
                  </a:cubicBezTo>
                  <a:cubicBezTo>
                    <a:pt x="320" y="342"/>
                    <a:pt x="320" y="342"/>
                    <a:pt x="321" y="341"/>
                  </a:cubicBezTo>
                  <a:cubicBezTo>
                    <a:pt x="320" y="341"/>
                    <a:pt x="320" y="341"/>
                    <a:pt x="320" y="341"/>
                  </a:cubicBezTo>
                  <a:cubicBezTo>
                    <a:pt x="305" y="351"/>
                    <a:pt x="304" y="352"/>
                    <a:pt x="301" y="351"/>
                  </a:cubicBezTo>
                  <a:cubicBezTo>
                    <a:pt x="299" y="350"/>
                    <a:pt x="298" y="349"/>
                    <a:pt x="297" y="348"/>
                  </a:cubicBezTo>
                  <a:cubicBezTo>
                    <a:pt x="294" y="343"/>
                    <a:pt x="294" y="343"/>
                    <a:pt x="324" y="316"/>
                  </a:cubicBezTo>
                  <a:cubicBezTo>
                    <a:pt x="323" y="317"/>
                    <a:pt x="323" y="317"/>
                    <a:pt x="322" y="318"/>
                  </a:cubicBezTo>
                  <a:cubicBezTo>
                    <a:pt x="274" y="347"/>
                    <a:pt x="273" y="347"/>
                    <a:pt x="270" y="346"/>
                  </a:cubicBezTo>
                  <a:cubicBezTo>
                    <a:pt x="268" y="346"/>
                    <a:pt x="267" y="345"/>
                    <a:pt x="266" y="343"/>
                  </a:cubicBezTo>
                  <a:cubicBezTo>
                    <a:pt x="263" y="338"/>
                    <a:pt x="266" y="335"/>
                    <a:pt x="289" y="317"/>
                  </a:cubicBezTo>
                  <a:cubicBezTo>
                    <a:pt x="300" y="310"/>
                    <a:pt x="312" y="301"/>
                    <a:pt x="326" y="291"/>
                  </a:cubicBezTo>
                  <a:cubicBezTo>
                    <a:pt x="323" y="293"/>
                    <a:pt x="320" y="294"/>
                    <a:pt x="317" y="296"/>
                  </a:cubicBezTo>
                  <a:cubicBezTo>
                    <a:pt x="227" y="351"/>
                    <a:pt x="223" y="353"/>
                    <a:pt x="218" y="351"/>
                  </a:cubicBezTo>
                  <a:cubicBezTo>
                    <a:pt x="217" y="351"/>
                    <a:pt x="215" y="350"/>
                    <a:pt x="215" y="349"/>
                  </a:cubicBezTo>
                  <a:cubicBezTo>
                    <a:pt x="211" y="343"/>
                    <a:pt x="213" y="340"/>
                    <a:pt x="246" y="318"/>
                  </a:cubicBezTo>
                  <a:cubicBezTo>
                    <a:pt x="263" y="307"/>
                    <a:pt x="285" y="292"/>
                    <a:pt x="309" y="276"/>
                  </a:cubicBezTo>
                  <a:cubicBezTo>
                    <a:pt x="219" y="331"/>
                    <a:pt x="209" y="336"/>
                    <a:pt x="204" y="335"/>
                  </a:cubicBezTo>
                  <a:cubicBezTo>
                    <a:pt x="202" y="334"/>
                    <a:pt x="201" y="333"/>
                    <a:pt x="200" y="332"/>
                  </a:cubicBezTo>
                  <a:cubicBezTo>
                    <a:pt x="196" y="325"/>
                    <a:pt x="196" y="324"/>
                    <a:pt x="289" y="261"/>
                  </a:cubicBezTo>
                  <a:cubicBezTo>
                    <a:pt x="283" y="265"/>
                    <a:pt x="276" y="269"/>
                    <a:pt x="270" y="273"/>
                  </a:cubicBezTo>
                  <a:cubicBezTo>
                    <a:pt x="161" y="339"/>
                    <a:pt x="156" y="342"/>
                    <a:pt x="151" y="340"/>
                  </a:cubicBezTo>
                  <a:cubicBezTo>
                    <a:pt x="149" y="340"/>
                    <a:pt x="147" y="339"/>
                    <a:pt x="147" y="337"/>
                  </a:cubicBezTo>
                  <a:cubicBezTo>
                    <a:pt x="143" y="332"/>
                    <a:pt x="149" y="328"/>
                    <a:pt x="158" y="322"/>
                  </a:cubicBezTo>
                  <a:cubicBezTo>
                    <a:pt x="163" y="318"/>
                    <a:pt x="172" y="312"/>
                    <a:pt x="184" y="304"/>
                  </a:cubicBezTo>
                  <a:cubicBezTo>
                    <a:pt x="191" y="300"/>
                    <a:pt x="199" y="294"/>
                    <a:pt x="208" y="289"/>
                  </a:cubicBezTo>
                  <a:cubicBezTo>
                    <a:pt x="148" y="325"/>
                    <a:pt x="138" y="329"/>
                    <a:pt x="133" y="328"/>
                  </a:cubicBezTo>
                  <a:cubicBezTo>
                    <a:pt x="132" y="328"/>
                    <a:pt x="130" y="327"/>
                    <a:pt x="129" y="325"/>
                  </a:cubicBezTo>
                  <a:cubicBezTo>
                    <a:pt x="126" y="319"/>
                    <a:pt x="127" y="316"/>
                    <a:pt x="171" y="288"/>
                  </a:cubicBezTo>
                  <a:cubicBezTo>
                    <a:pt x="121" y="318"/>
                    <a:pt x="112" y="321"/>
                    <a:pt x="108" y="320"/>
                  </a:cubicBezTo>
                  <a:cubicBezTo>
                    <a:pt x="107" y="320"/>
                    <a:pt x="105" y="319"/>
                    <a:pt x="104" y="317"/>
                  </a:cubicBezTo>
                  <a:cubicBezTo>
                    <a:pt x="101" y="311"/>
                    <a:pt x="107" y="307"/>
                    <a:pt x="116" y="301"/>
                  </a:cubicBezTo>
                  <a:cubicBezTo>
                    <a:pt x="122" y="296"/>
                    <a:pt x="132" y="290"/>
                    <a:pt x="145" y="282"/>
                  </a:cubicBezTo>
                  <a:cubicBezTo>
                    <a:pt x="153" y="276"/>
                    <a:pt x="162" y="270"/>
                    <a:pt x="172" y="264"/>
                  </a:cubicBezTo>
                  <a:cubicBezTo>
                    <a:pt x="104" y="305"/>
                    <a:pt x="93" y="310"/>
                    <a:pt x="88" y="309"/>
                  </a:cubicBezTo>
                  <a:cubicBezTo>
                    <a:pt x="87" y="309"/>
                    <a:pt x="85" y="307"/>
                    <a:pt x="84" y="306"/>
                  </a:cubicBezTo>
                  <a:cubicBezTo>
                    <a:pt x="82" y="302"/>
                    <a:pt x="81" y="300"/>
                    <a:pt x="102" y="285"/>
                  </a:cubicBezTo>
                  <a:cubicBezTo>
                    <a:pt x="85" y="295"/>
                    <a:pt x="78" y="297"/>
                    <a:pt x="74" y="296"/>
                  </a:cubicBezTo>
                  <a:cubicBezTo>
                    <a:pt x="73" y="296"/>
                    <a:pt x="71" y="295"/>
                    <a:pt x="70" y="293"/>
                  </a:cubicBezTo>
                  <a:cubicBezTo>
                    <a:pt x="67" y="287"/>
                    <a:pt x="66" y="286"/>
                    <a:pt x="131" y="245"/>
                  </a:cubicBezTo>
                  <a:cubicBezTo>
                    <a:pt x="90" y="269"/>
                    <a:pt x="82" y="272"/>
                    <a:pt x="78" y="271"/>
                  </a:cubicBezTo>
                  <a:cubicBezTo>
                    <a:pt x="76" y="270"/>
                    <a:pt x="75" y="269"/>
                    <a:pt x="74" y="268"/>
                  </a:cubicBezTo>
                  <a:cubicBezTo>
                    <a:pt x="70" y="262"/>
                    <a:pt x="77" y="257"/>
                    <a:pt x="89" y="248"/>
                  </a:cubicBezTo>
                  <a:cubicBezTo>
                    <a:pt x="97" y="242"/>
                    <a:pt x="108" y="234"/>
                    <a:pt x="124" y="225"/>
                  </a:cubicBezTo>
                  <a:cubicBezTo>
                    <a:pt x="77" y="252"/>
                    <a:pt x="68" y="256"/>
                    <a:pt x="64" y="255"/>
                  </a:cubicBezTo>
                  <a:cubicBezTo>
                    <a:pt x="63" y="254"/>
                    <a:pt x="61" y="253"/>
                    <a:pt x="60" y="252"/>
                  </a:cubicBezTo>
                  <a:cubicBezTo>
                    <a:pt x="57" y="245"/>
                    <a:pt x="56" y="244"/>
                    <a:pt x="133" y="195"/>
                  </a:cubicBezTo>
                  <a:cubicBezTo>
                    <a:pt x="54" y="243"/>
                    <a:pt x="43" y="249"/>
                    <a:pt x="38" y="247"/>
                  </a:cubicBezTo>
                  <a:cubicBezTo>
                    <a:pt x="37" y="247"/>
                    <a:pt x="35" y="246"/>
                    <a:pt x="34" y="244"/>
                  </a:cubicBezTo>
                  <a:cubicBezTo>
                    <a:pt x="30" y="237"/>
                    <a:pt x="30" y="236"/>
                    <a:pt x="162" y="153"/>
                  </a:cubicBezTo>
                  <a:cubicBezTo>
                    <a:pt x="160" y="154"/>
                    <a:pt x="159" y="155"/>
                    <a:pt x="157" y="156"/>
                  </a:cubicBezTo>
                  <a:cubicBezTo>
                    <a:pt x="31" y="233"/>
                    <a:pt x="18" y="240"/>
                    <a:pt x="12" y="238"/>
                  </a:cubicBezTo>
                  <a:cubicBezTo>
                    <a:pt x="11" y="238"/>
                    <a:pt x="9" y="237"/>
                    <a:pt x="8" y="235"/>
                  </a:cubicBezTo>
                  <a:cubicBezTo>
                    <a:pt x="5" y="230"/>
                    <a:pt x="4" y="228"/>
                    <a:pt x="75" y="182"/>
                  </a:cubicBezTo>
                  <a:cubicBezTo>
                    <a:pt x="36" y="205"/>
                    <a:pt x="28" y="208"/>
                    <a:pt x="24" y="207"/>
                  </a:cubicBezTo>
                  <a:cubicBezTo>
                    <a:pt x="22" y="207"/>
                    <a:pt x="21" y="205"/>
                    <a:pt x="20" y="204"/>
                  </a:cubicBezTo>
                  <a:cubicBezTo>
                    <a:pt x="16" y="197"/>
                    <a:pt x="15" y="196"/>
                    <a:pt x="146" y="114"/>
                  </a:cubicBezTo>
                  <a:cubicBezTo>
                    <a:pt x="144" y="115"/>
                    <a:pt x="142" y="116"/>
                    <a:pt x="141" y="117"/>
                  </a:cubicBezTo>
                  <a:cubicBezTo>
                    <a:pt x="18" y="192"/>
                    <a:pt x="12" y="194"/>
                    <a:pt x="7" y="193"/>
                  </a:cubicBezTo>
                  <a:cubicBezTo>
                    <a:pt x="6" y="193"/>
                    <a:pt x="4" y="192"/>
                    <a:pt x="3" y="190"/>
                  </a:cubicBezTo>
                  <a:cubicBezTo>
                    <a:pt x="0" y="185"/>
                    <a:pt x="1" y="182"/>
                    <a:pt x="36" y="159"/>
                  </a:cubicBezTo>
                  <a:cubicBezTo>
                    <a:pt x="24" y="166"/>
                    <a:pt x="21" y="166"/>
                    <a:pt x="19" y="165"/>
                  </a:cubicBezTo>
                  <a:cubicBezTo>
                    <a:pt x="18" y="165"/>
                    <a:pt x="16" y="164"/>
                    <a:pt x="15" y="162"/>
                  </a:cubicBezTo>
                  <a:cubicBezTo>
                    <a:pt x="12" y="157"/>
                    <a:pt x="11" y="155"/>
                    <a:pt x="54" y="127"/>
                  </a:cubicBezTo>
                  <a:cubicBezTo>
                    <a:pt x="42" y="134"/>
                    <a:pt x="38" y="135"/>
                    <a:pt x="36" y="134"/>
                  </a:cubicBezTo>
                  <a:cubicBezTo>
                    <a:pt x="34" y="133"/>
                    <a:pt x="33" y="132"/>
                    <a:pt x="32" y="131"/>
                  </a:cubicBezTo>
                  <a:cubicBezTo>
                    <a:pt x="29" y="125"/>
                    <a:pt x="31" y="122"/>
                    <a:pt x="58" y="104"/>
                  </a:cubicBezTo>
                  <a:cubicBezTo>
                    <a:pt x="59" y="103"/>
                    <a:pt x="61" y="101"/>
                    <a:pt x="62" y="100"/>
                  </a:cubicBezTo>
                  <a:cubicBezTo>
                    <a:pt x="40" y="114"/>
                    <a:pt x="36" y="115"/>
                    <a:pt x="33" y="114"/>
                  </a:cubicBezTo>
                  <a:cubicBezTo>
                    <a:pt x="31" y="114"/>
                    <a:pt x="29" y="113"/>
                    <a:pt x="29" y="111"/>
                  </a:cubicBezTo>
                  <a:cubicBezTo>
                    <a:pt x="26" y="106"/>
                    <a:pt x="25" y="105"/>
                    <a:pt x="67" y="75"/>
                  </a:cubicBezTo>
                  <a:cubicBezTo>
                    <a:pt x="66" y="75"/>
                    <a:pt x="66" y="75"/>
                    <a:pt x="65" y="74"/>
                  </a:cubicBezTo>
                  <a:cubicBezTo>
                    <a:pt x="63" y="74"/>
                    <a:pt x="62" y="73"/>
                    <a:pt x="61" y="71"/>
                  </a:cubicBezTo>
                  <a:cubicBezTo>
                    <a:pt x="59" y="69"/>
                    <a:pt x="60" y="65"/>
                    <a:pt x="63" y="63"/>
                  </a:cubicBezTo>
                  <a:cubicBezTo>
                    <a:pt x="64" y="63"/>
                    <a:pt x="65" y="63"/>
                    <a:pt x="65" y="63"/>
                  </a:cubicBezTo>
                  <a:cubicBezTo>
                    <a:pt x="69" y="61"/>
                    <a:pt x="87" y="50"/>
                    <a:pt x="101" y="42"/>
                  </a:cubicBezTo>
                  <a:cubicBezTo>
                    <a:pt x="139" y="19"/>
                    <a:pt x="139" y="19"/>
                    <a:pt x="143" y="19"/>
                  </a:cubicBezTo>
                  <a:cubicBezTo>
                    <a:pt x="144" y="20"/>
                    <a:pt x="145" y="21"/>
                    <a:pt x="146" y="22"/>
                  </a:cubicBezTo>
                  <a:cubicBezTo>
                    <a:pt x="149" y="28"/>
                    <a:pt x="146" y="31"/>
                    <a:pt x="126" y="46"/>
                  </a:cubicBezTo>
                  <a:cubicBezTo>
                    <a:pt x="123" y="48"/>
                    <a:pt x="121" y="50"/>
                    <a:pt x="118" y="52"/>
                  </a:cubicBezTo>
                  <a:cubicBezTo>
                    <a:pt x="174" y="18"/>
                    <a:pt x="180" y="15"/>
                    <a:pt x="185" y="16"/>
                  </a:cubicBezTo>
                  <a:cubicBezTo>
                    <a:pt x="186" y="16"/>
                    <a:pt x="188" y="17"/>
                    <a:pt x="189" y="19"/>
                  </a:cubicBezTo>
                  <a:cubicBezTo>
                    <a:pt x="192" y="25"/>
                    <a:pt x="188" y="27"/>
                    <a:pt x="167" y="43"/>
                  </a:cubicBezTo>
                  <a:cubicBezTo>
                    <a:pt x="156" y="50"/>
                    <a:pt x="143" y="59"/>
                    <a:pt x="129" y="69"/>
                  </a:cubicBezTo>
                  <a:cubicBezTo>
                    <a:pt x="135" y="65"/>
                    <a:pt x="142" y="61"/>
                    <a:pt x="148" y="58"/>
                  </a:cubicBezTo>
                  <a:cubicBezTo>
                    <a:pt x="239" y="1"/>
                    <a:pt x="244" y="0"/>
                    <a:pt x="249" y="1"/>
                  </a:cubicBezTo>
                  <a:cubicBezTo>
                    <a:pt x="250" y="1"/>
                    <a:pt x="252" y="2"/>
                    <a:pt x="253" y="4"/>
                  </a:cubicBezTo>
                  <a:cubicBezTo>
                    <a:pt x="256" y="9"/>
                    <a:pt x="257" y="10"/>
                    <a:pt x="210" y="41"/>
                  </a:cubicBezTo>
                  <a:cubicBezTo>
                    <a:pt x="256" y="14"/>
                    <a:pt x="264" y="11"/>
                    <a:pt x="268" y="12"/>
                  </a:cubicBezTo>
                  <a:cubicBezTo>
                    <a:pt x="269" y="12"/>
                    <a:pt x="271" y="13"/>
                    <a:pt x="271" y="14"/>
                  </a:cubicBezTo>
                  <a:cubicBezTo>
                    <a:pt x="274" y="19"/>
                    <a:pt x="274" y="21"/>
                    <a:pt x="255" y="35"/>
                  </a:cubicBezTo>
                  <a:cubicBezTo>
                    <a:pt x="292" y="13"/>
                    <a:pt x="301" y="10"/>
                    <a:pt x="305" y="11"/>
                  </a:cubicBezTo>
                  <a:cubicBezTo>
                    <a:pt x="307" y="11"/>
                    <a:pt x="308" y="12"/>
                    <a:pt x="309" y="14"/>
                  </a:cubicBezTo>
                  <a:cubicBezTo>
                    <a:pt x="312" y="19"/>
                    <a:pt x="314" y="21"/>
                    <a:pt x="255" y="59"/>
                  </a:cubicBezTo>
                  <a:cubicBezTo>
                    <a:pt x="304" y="30"/>
                    <a:pt x="313" y="26"/>
                    <a:pt x="317" y="27"/>
                  </a:cubicBezTo>
                  <a:cubicBezTo>
                    <a:pt x="319" y="28"/>
                    <a:pt x="320" y="29"/>
                    <a:pt x="321" y="30"/>
                  </a:cubicBezTo>
                  <a:cubicBezTo>
                    <a:pt x="325" y="36"/>
                    <a:pt x="325" y="38"/>
                    <a:pt x="247" y="88"/>
                  </a:cubicBezTo>
                  <a:cubicBezTo>
                    <a:pt x="307" y="52"/>
                    <a:pt x="320" y="46"/>
                    <a:pt x="325" y="47"/>
                  </a:cubicBezTo>
                  <a:cubicBezTo>
                    <a:pt x="326" y="48"/>
                    <a:pt x="328" y="49"/>
                    <a:pt x="329" y="50"/>
                  </a:cubicBezTo>
                  <a:cubicBezTo>
                    <a:pt x="332" y="55"/>
                    <a:pt x="333" y="58"/>
                    <a:pt x="289" y="86"/>
                  </a:cubicBezTo>
                  <a:cubicBezTo>
                    <a:pt x="329" y="63"/>
                    <a:pt x="342" y="57"/>
                    <a:pt x="347" y="58"/>
                  </a:cubicBezTo>
                  <a:cubicBezTo>
                    <a:pt x="348" y="59"/>
                    <a:pt x="350" y="60"/>
                    <a:pt x="351" y="61"/>
                  </a:cubicBezTo>
                  <a:cubicBezTo>
                    <a:pt x="354" y="68"/>
                    <a:pt x="348" y="72"/>
                    <a:pt x="337" y="80"/>
                  </a:cubicBezTo>
                  <a:cubicBezTo>
                    <a:pt x="330" y="85"/>
                    <a:pt x="319" y="92"/>
                    <a:pt x="304" y="102"/>
                  </a:cubicBezTo>
                  <a:cubicBezTo>
                    <a:pt x="373" y="61"/>
                    <a:pt x="383" y="56"/>
                    <a:pt x="388" y="57"/>
                  </a:cubicBezTo>
                  <a:cubicBezTo>
                    <a:pt x="390" y="58"/>
                    <a:pt x="391" y="59"/>
                    <a:pt x="392" y="60"/>
                  </a:cubicBezTo>
                  <a:cubicBezTo>
                    <a:pt x="395" y="66"/>
                    <a:pt x="396" y="68"/>
                    <a:pt x="323" y="114"/>
                  </a:cubicBezTo>
                  <a:cubicBezTo>
                    <a:pt x="363" y="91"/>
                    <a:pt x="372" y="87"/>
                    <a:pt x="376" y="88"/>
                  </a:cubicBezTo>
                  <a:cubicBezTo>
                    <a:pt x="378" y="88"/>
                    <a:pt x="379" y="89"/>
                    <a:pt x="380" y="91"/>
                  </a:cubicBezTo>
                  <a:cubicBezTo>
                    <a:pt x="384" y="97"/>
                    <a:pt x="385" y="99"/>
                    <a:pt x="313" y="144"/>
                  </a:cubicBezTo>
                  <a:cubicBezTo>
                    <a:pt x="369" y="111"/>
                    <a:pt x="377" y="107"/>
                    <a:pt x="382" y="108"/>
                  </a:cubicBezTo>
                  <a:cubicBezTo>
                    <a:pt x="383" y="109"/>
                    <a:pt x="385" y="110"/>
                    <a:pt x="385" y="111"/>
                  </a:cubicBezTo>
                  <a:cubicBezTo>
                    <a:pt x="388" y="115"/>
                    <a:pt x="389" y="117"/>
                    <a:pt x="369" y="132"/>
                  </a:cubicBezTo>
                  <a:cubicBezTo>
                    <a:pt x="381" y="125"/>
                    <a:pt x="387" y="123"/>
                    <a:pt x="390" y="124"/>
                  </a:cubicBezTo>
                  <a:cubicBezTo>
                    <a:pt x="392" y="125"/>
                    <a:pt x="393" y="126"/>
                    <a:pt x="394" y="127"/>
                  </a:cubicBezTo>
                  <a:cubicBezTo>
                    <a:pt x="397" y="132"/>
                    <a:pt x="398" y="134"/>
                    <a:pt x="364" y="157"/>
                  </a:cubicBezTo>
                  <a:cubicBezTo>
                    <a:pt x="410" y="130"/>
                    <a:pt x="420" y="126"/>
                    <a:pt x="424" y="127"/>
                  </a:cubicBezTo>
                  <a:cubicBezTo>
                    <a:pt x="426" y="127"/>
                    <a:pt x="428" y="129"/>
                    <a:pt x="428" y="130"/>
                  </a:cubicBezTo>
                  <a:cubicBezTo>
                    <a:pt x="432" y="136"/>
                    <a:pt x="426" y="141"/>
                    <a:pt x="415" y="148"/>
                  </a:cubicBezTo>
                  <a:cubicBezTo>
                    <a:pt x="409" y="153"/>
                    <a:pt x="402" y="158"/>
                    <a:pt x="391" y="165"/>
                  </a:cubicBezTo>
                  <a:cubicBezTo>
                    <a:pt x="416" y="150"/>
                    <a:pt x="422" y="148"/>
                    <a:pt x="425" y="149"/>
                  </a:cubicBezTo>
                  <a:cubicBezTo>
                    <a:pt x="427" y="150"/>
                    <a:pt x="428" y="151"/>
                    <a:pt x="429" y="152"/>
                  </a:cubicBezTo>
                  <a:cubicBezTo>
                    <a:pt x="432" y="157"/>
                    <a:pt x="433" y="160"/>
                    <a:pt x="391" y="187"/>
                  </a:cubicBezTo>
                  <a:cubicBezTo>
                    <a:pt x="398" y="184"/>
                    <a:pt x="400" y="184"/>
                    <a:pt x="402" y="185"/>
                  </a:cubicBezTo>
                  <a:cubicBezTo>
                    <a:pt x="404" y="185"/>
                    <a:pt x="405" y="186"/>
                    <a:pt x="406" y="188"/>
                  </a:cubicBezTo>
                  <a:cubicBezTo>
                    <a:pt x="410" y="193"/>
                    <a:pt x="407" y="196"/>
                    <a:pt x="377" y="216"/>
                  </a:cubicBezTo>
                  <a:cubicBezTo>
                    <a:pt x="362" y="227"/>
                    <a:pt x="343" y="240"/>
                    <a:pt x="323" y="253"/>
                  </a:cubicBezTo>
                  <a:cubicBezTo>
                    <a:pt x="411" y="199"/>
                    <a:pt x="421" y="194"/>
                    <a:pt x="427" y="195"/>
                  </a:cubicBezTo>
                  <a:cubicBezTo>
                    <a:pt x="428" y="196"/>
                    <a:pt x="430" y="197"/>
                    <a:pt x="431" y="198"/>
                  </a:cubicBezTo>
                  <a:cubicBezTo>
                    <a:pt x="435" y="205"/>
                    <a:pt x="435" y="206"/>
                    <a:pt x="358" y="257"/>
                  </a:cubicBezTo>
                  <a:cubicBezTo>
                    <a:pt x="403" y="231"/>
                    <a:pt x="406" y="230"/>
                    <a:pt x="410" y="231"/>
                  </a:cubicBezTo>
                  <a:cubicBezTo>
                    <a:pt x="411" y="231"/>
                    <a:pt x="413" y="232"/>
                    <a:pt x="414" y="234"/>
                  </a:cubicBezTo>
                  <a:cubicBezTo>
                    <a:pt x="417" y="239"/>
                    <a:pt x="413" y="242"/>
                    <a:pt x="392" y="258"/>
                  </a:cubicBezTo>
                  <a:cubicBezTo>
                    <a:pt x="383" y="265"/>
                    <a:pt x="371" y="273"/>
                    <a:pt x="359" y="282"/>
                  </a:cubicBezTo>
                  <a:cubicBezTo>
                    <a:pt x="372" y="275"/>
                    <a:pt x="373" y="275"/>
                    <a:pt x="375" y="276"/>
                  </a:cubicBezTo>
                  <a:cubicBezTo>
                    <a:pt x="376" y="276"/>
                    <a:pt x="378" y="277"/>
                    <a:pt x="378" y="278"/>
                  </a:cubicBezTo>
                  <a:cubicBezTo>
                    <a:pt x="381" y="284"/>
                    <a:pt x="381" y="284"/>
                    <a:pt x="344" y="315"/>
                  </a:cubicBezTo>
                  <a:cubicBezTo>
                    <a:pt x="341" y="318"/>
                    <a:pt x="337" y="321"/>
                    <a:pt x="334" y="324"/>
                  </a:cubicBezTo>
                  <a:cubicBezTo>
                    <a:pt x="334" y="325"/>
                    <a:pt x="335" y="325"/>
                    <a:pt x="335" y="326"/>
                  </a:cubicBezTo>
                  <a:cubicBezTo>
                    <a:pt x="337" y="328"/>
                    <a:pt x="337" y="328"/>
                    <a:pt x="332" y="345"/>
                  </a:cubicBezTo>
                  <a:cubicBezTo>
                    <a:pt x="334" y="343"/>
                    <a:pt x="337" y="342"/>
                    <a:pt x="339" y="340"/>
                  </a:cubicBezTo>
                  <a:cubicBezTo>
                    <a:pt x="358" y="329"/>
                    <a:pt x="358" y="329"/>
                    <a:pt x="361" y="330"/>
                  </a:cubicBezTo>
                  <a:cubicBezTo>
                    <a:pt x="362" y="330"/>
                    <a:pt x="364" y="331"/>
                    <a:pt x="364" y="333"/>
                  </a:cubicBezTo>
                  <a:cubicBezTo>
                    <a:pt x="366" y="336"/>
                    <a:pt x="366" y="336"/>
                    <a:pt x="355" y="355"/>
                  </a:cubicBezTo>
                  <a:cubicBezTo>
                    <a:pt x="352" y="359"/>
                    <a:pt x="348" y="366"/>
                    <a:pt x="346" y="369"/>
                  </a:cubicBezTo>
                  <a:cubicBezTo>
                    <a:pt x="347" y="372"/>
                    <a:pt x="347" y="372"/>
                    <a:pt x="347" y="372"/>
                  </a:cubicBezTo>
                  <a:cubicBezTo>
                    <a:pt x="347" y="372"/>
                    <a:pt x="346" y="372"/>
                    <a:pt x="345" y="373"/>
                  </a:cubicBezTo>
                  <a:cubicBezTo>
                    <a:pt x="343" y="374"/>
                    <a:pt x="342" y="375"/>
                    <a:pt x="340" y="375"/>
                  </a:cubicBezTo>
                  <a:close/>
                  <a:moveTo>
                    <a:pt x="345" y="366"/>
                  </a:moveTo>
                  <a:cubicBezTo>
                    <a:pt x="346" y="369"/>
                    <a:pt x="346" y="369"/>
                    <a:pt x="346" y="369"/>
                  </a:cubicBezTo>
                  <a:cubicBezTo>
                    <a:pt x="346" y="368"/>
                    <a:pt x="346" y="367"/>
                    <a:pt x="345" y="366"/>
                  </a:cubicBezTo>
                  <a:cubicBezTo>
                    <a:pt x="342" y="367"/>
                    <a:pt x="342" y="367"/>
                    <a:pt x="342" y="367"/>
                  </a:cubicBezTo>
                  <a:cubicBezTo>
                    <a:pt x="345" y="366"/>
                    <a:pt x="345" y="366"/>
                    <a:pt x="345" y="3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71" name="Freeform 31"/>
            <p:cNvSpPr>
              <a:spLocks noEditPoints="1"/>
            </p:cNvSpPr>
            <p:nvPr/>
          </p:nvSpPr>
          <p:spPr bwMode="gray">
            <a:xfrm>
              <a:off x="6037594" y="3975100"/>
              <a:ext cx="1300163" cy="1119188"/>
            </a:xfrm>
            <a:custGeom>
              <a:avLst/>
              <a:gdLst>
                <a:gd name="T0" fmla="*/ 359 w 409"/>
                <a:gd name="T1" fmla="*/ 273 h 352"/>
                <a:gd name="T2" fmla="*/ 326 w 409"/>
                <a:gd name="T3" fmla="*/ 296 h 352"/>
                <a:gd name="T4" fmla="*/ 399 w 409"/>
                <a:gd name="T5" fmla="*/ 215 h 352"/>
                <a:gd name="T6" fmla="*/ 408 w 409"/>
                <a:gd name="T7" fmla="*/ 178 h 352"/>
                <a:gd name="T8" fmla="*/ 402 w 409"/>
                <a:gd name="T9" fmla="*/ 199 h 352"/>
                <a:gd name="T10" fmla="*/ 398 w 409"/>
                <a:gd name="T11" fmla="*/ 217 h 352"/>
                <a:gd name="T12" fmla="*/ 391 w 409"/>
                <a:gd name="T13" fmla="*/ 231 h 352"/>
                <a:gd name="T14" fmla="*/ 387 w 409"/>
                <a:gd name="T15" fmla="*/ 240 h 352"/>
                <a:gd name="T16" fmla="*/ 383 w 409"/>
                <a:gd name="T17" fmla="*/ 240 h 352"/>
                <a:gd name="T18" fmla="*/ 359 w 409"/>
                <a:gd name="T19" fmla="*/ 273 h 352"/>
                <a:gd name="T20" fmla="*/ 327 w 409"/>
                <a:gd name="T21" fmla="*/ 306 h 352"/>
                <a:gd name="T22" fmla="*/ 326 w 409"/>
                <a:gd name="T23" fmla="*/ 328 h 352"/>
                <a:gd name="T24" fmla="*/ 323 w 409"/>
                <a:gd name="T25" fmla="*/ 321 h 352"/>
                <a:gd name="T26" fmla="*/ 324 w 409"/>
                <a:gd name="T27" fmla="*/ 298 h 352"/>
                <a:gd name="T28" fmla="*/ 357 w 409"/>
                <a:gd name="T29" fmla="*/ 262 h 352"/>
                <a:gd name="T30" fmla="*/ 392 w 409"/>
                <a:gd name="T31" fmla="*/ 191 h 352"/>
                <a:gd name="T32" fmla="*/ 350 w 409"/>
                <a:gd name="T33" fmla="*/ 72 h 352"/>
                <a:gd name="T34" fmla="*/ 310 w 409"/>
                <a:gd name="T35" fmla="*/ 42 h 352"/>
                <a:gd name="T36" fmla="*/ 178 w 409"/>
                <a:gd name="T37" fmla="*/ 15 h 352"/>
                <a:gd name="T38" fmla="*/ 115 w 409"/>
                <a:gd name="T39" fmla="*/ 29 h 352"/>
                <a:gd name="T40" fmla="*/ 47 w 409"/>
                <a:gd name="T41" fmla="*/ 74 h 352"/>
                <a:gd name="T42" fmla="*/ 81 w 409"/>
                <a:gd name="T43" fmla="*/ 287 h 352"/>
                <a:gd name="T44" fmla="*/ 242 w 409"/>
                <a:gd name="T45" fmla="*/ 318 h 352"/>
                <a:gd name="T46" fmla="*/ 261 w 409"/>
                <a:gd name="T47" fmla="*/ 317 h 352"/>
                <a:gd name="T48" fmla="*/ 299 w 409"/>
                <a:gd name="T49" fmla="*/ 347 h 352"/>
                <a:gd name="T50" fmla="*/ 180 w 409"/>
                <a:gd name="T51" fmla="*/ 329 h 352"/>
                <a:gd name="T52" fmla="*/ 105 w 409"/>
                <a:gd name="T53" fmla="*/ 312 h 352"/>
                <a:gd name="T54" fmla="*/ 75 w 409"/>
                <a:gd name="T55" fmla="*/ 296 h 352"/>
                <a:gd name="T56" fmla="*/ 23 w 409"/>
                <a:gd name="T57" fmla="*/ 240 h 352"/>
                <a:gd name="T58" fmla="*/ 9 w 409"/>
                <a:gd name="T59" fmla="*/ 211 h 352"/>
                <a:gd name="T60" fmla="*/ 1 w 409"/>
                <a:gd name="T61" fmla="*/ 155 h 352"/>
                <a:gd name="T62" fmla="*/ 6 w 409"/>
                <a:gd name="T63" fmla="*/ 127 h 352"/>
                <a:gd name="T64" fmla="*/ 15 w 409"/>
                <a:gd name="T65" fmla="*/ 104 h 352"/>
                <a:gd name="T66" fmla="*/ 35 w 409"/>
                <a:gd name="T67" fmla="*/ 72 h 352"/>
                <a:gd name="T68" fmla="*/ 64 w 409"/>
                <a:gd name="T69" fmla="*/ 45 h 352"/>
                <a:gd name="T70" fmla="*/ 66 w 409"/>
                <a:gd name="T71" fmla="*/ 43 h 352"/>
                <a:gd name="T72" fmla="*/ 86 w 409"/>
                <a:gd name="T73" fmla="*/ 33 h 352"/>
                <a:gd name="T74" fmla="*/ 120 w 409"/>
                <a:gd name="T75" fmla="*/ 15 h 352"/>
                <a:gd name="T76" fmla="*/ 155 w 409"/>
                <a:gd name="T77" fmla="*/ 5 h 352"/>
                <a:gd name="T78" fmla="*/ 200 w 409"/>
                <a:gd name="T79" fmla="*/ 0 h 352"/>
                <a:gd name="T80" fmla="*/ 220 w 409"/>
                <a:gd name="T81" fmla="*/ 3 h 352"/>
                <a:gd name="T82" fmla="*/ 232 w 409"/>
                <a:gd name="T83" fmla="*/ 3 h 352"/>
                <a:gd name="T84" fmla="*/ 249 w 409"/>
                <a:gd name="T85" fmla="*/ 5 h 352"/>
                <a:gd name="T86" fmla="*/ 276 w 409"/>
                <a:gd name="T87" fmla="*/ 12 h 352"/>
                <a:gd name="T88" fmla="*/ 332 w 409"/>
                <a:gd name="T89" fmla="*/ 39 h 352"/>
                <a:gd name="T90" fmla="*/ 352 w 409"/>
                <a:gd name="T91" fmla="*/ 54 h 352"/>
                <a:gd name="T92" fmla="*/ 384 w 409"/>
                <a:gd name="T93" fmla="*/ 96 h 352"/>
                <a:gd name="T94" fmla="*/ 388 w 409"/>
                <a:gd name="T95" fmla="*/ 110 h 352"/>
                <a:gd name="T96" fmla="*/ 398 w 409"/>
                <a:gd name="T97" fmla="*/ 126 h 352"/>
                <a:gd name="T98" fmla="*/ 405 w 409"/>
                <a:gd name="T99" fmla="*/ 146 h 352"/>
                <a:gd name="T100" fmla="*/ 408 w 409"/>
                <a:gd name="T101" fmla="*/ 166 h 352"/>
                <a:gd name="T102" fmla="*/ 62 w 409"/>
                <a:gd name="T103" fmla="*/ 47 h 352"/>
                <a:gd name="T104" fmla="*/ 66 w 409"/>
                <a:gd name="T105" fmla="*/ 43 h 352"/>
                <a:gd name="T106" fmla="*/ 317 w 409"/>
                <a:gd name="T107" fmla="*/ 46 h 352"/>
                <a:gd name="T108" fmla="*/ 139 w 409"/>
                <a:gd name="T109" fmla="*/ 22 h 352"/>
                <a:gd name="T110" fmla="*/ 356 w 409"/>
                <a:gd name="T111" fmla="*/ 276 h 352"/>
                <a:gd name="T112" fmla="*/ 384 w 409"/>
                <a:gd name="T113" fmla="*/ 244 h 352"/>
                <a:gd name="T114" fmla="*/ 403 w 409"/>
                <a:gd name="T115" fmla="*/ 204 h 352"/>
                <a:gd name="T116" fmla="*/ 145 w 409"/>
                <a:gd name="T117" fmla="*/ 7 h 352"/>
                <a:gd name="T118" fmla="*/ 1 w 409"/>
                <a:gd name="T119" fmla="*/ 17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9" h="352">
                  <a:moveTo>
                    <a:pt x="323" y="347"/>
                  </a:moveTo>
                  <a:cubicBezTo>
                    <a:pt x="323" y="346"/>
                    <a:pt x="322" y="346"/>
                    <a:pt x="323" y="344"/>
                  </a:cubicBezTo>
                  <a:cubicBezTo>
                    <a:pt x="323" y="348"/>
                    <a:pt x="324" y="342"/>
                    <a:pt x="323" y="347"/>
                  </a:cubicBezTo>
                  <a:close/>
                  <a:moveTo>
                    <a:pt x="359" y="275"/>
                  </a:moveTo>
                  <a:cubicBezTo>
                    <a:pt x="361" y="274"/>
                    <a:pt x="362" y="274"/>
                    <a:pt x="363" y="272"/>
                  </a:cubicBezTo>
                  <a:cubicBezTo>
                    <a:pt x="364" y="272"/>
                    <a:pt x="363" y="274"/>
                    <a:pt x="364" y="272"/>
                  </a:cubicBezTo>
                  <a:cubicBezTo>
                    <a:pt x="365" y="270"/>
                    <a:pt x="362" y="271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ubicBezTo>
                    <a:pt x="360" y="274"/>
                    <a:pt x="360" y="274"/>
                    <a:pt x="359" y="275"/>
                  </a:cubicBezTo>
                  <a:close/>
                  <a:moveTo>
                    <a:pt x="359" y="273"/>
                  </a:moveTo>
                  <a:cubicBezTo>
                    <a:pt x="359" y="273"/>
                    <a:pt x="359" y="273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lose/>
                  <a:moveTo>
                    <a:pt x="326" y="296"/>
                  </a:move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7"/>
                  </a:cubicBezTo>
                  <a:cubicBezTo>
                    <a:pt x="326" y="297"/>
                    <a:pt x="326" y="297"/>
                    <a:pt x="326" y="296"/>
                  </a:cubicBezTo>
                  <a:close/>
                  <a:moveTo>
                    <a:pt x="325" y="334"/>
                  </a:moveTo>
                  <a:cubicBezTo>
                    <a:pt x="325" y="335"/>
                    <a:pt x="326" y="335"/>
                    <a:pt x="326" y="335"/>
                  </a:cubicBezTo>
                  <a:lnTo>
                    <a:pt x="325" y="334"/>
                  </a:lnTo>
                  <a:close/>
                  <a:moveTo>
                    <a:pt x="398" y="217"/>
                  </a:moveTo>
                  <a:cubicBezTo>
                    <a:pt x="398" y="217"/>
                    <a:pt x="398" y="216"/>
                    <a:pt x="399" y="215"/>
                  </a:cubicBezTo>
                  <a:cubicBezTo>
                    <a:pt x="398" y="216"/>
                    <a:pt x="398" y="216"/>
                    <a:pt x="398" y="217"/>
                  </a:cubicBezTo>
                  <a:close/>
                  <a:moveTo>
                    <a:pt x="358" y="277"/>
                  </a:moveTo>
                  <a:cubicBezTo>
                    <a:pt x="359" y="276"/>
                    <a:pt x="359" y="275"/>
                    <a:pt x="359" y="275"/>
                  </a:cubicBezTo>
                  <a:cubicBezTo>
                    <a:pt x="359" y="275"/>
                    <a:pt x="359" y="276"/>
                    <a:pt x="358" y="277"/>
                  </a:cubicBezTo>
                  <a:close/>
                  <a:moveTo>
                    <a:pt x="406" y="170"/>
                  </a:moveTo>
                  <a:cubicBezTo>
                    <a:pt x="406" y="171"/>
                    <a:pt x="405" y="172"/>
                    <a:pt x="405" y="174"/>
                  </a:cubicBezTo>
                  <a:cubicBezTo>
                    <a:pt x="406" y="175"/>
                    <a:pt x="407" y="177"/>
                    <a:pt x="408" y="178"/>
                  </a:cubicBezTo>
                  <a:cubicBezTo>
                    <a:pt x="408" y="180"/>
                    <a:pt x="406" y="179"/>
                    <a:pt x="407" y="182"/>
                  </a:cubicBezTo>
                  <a:cubicBezTo>
                    <a:pt x="406" y="178"/>
                    <a:pt x="406" y="178"/>
                    <a:pt x="406" y="178"/>
                  </a:cubicBezTo>
                  <a:cubicBezTo>
                    <a:pt x="406" y="178"/>
                    <a:pt x="404" y="180"/>
                    <a:pt x="404" y="184"/>
                  </a:cubicBezTo>
                  <a:cubicBezTo>
                    <a:pt x="404" y="186"/>
                    <a:pt x="406" y="189"/>
                    <a:pt x="406" y="186"/>
                  </a:cubicBezTo>
                  <a:cubicBezTo>
                    <a:pt x="406" y="188"/>
                    <a:pt x="405" y="190"/>
                    <a:pt x="405" y="189"/>
                  </a:cubicBezTo>
                  <a:cubicBezTo>
                    <a:pt x="404" y="192"/>
                    <a:pt x="406" y="188"/>
                    <a:pt x="406" y="192"/>
                  </a:cubicBezTo>
                  <a:cubicBezTo>
                    <a:pt x="405" y="193"/>
                    <a:pt x="403" y="197"/>
                    <a:pt x="402" y="199"/>
                  </a:cubicBezTo>
                  <a:cubicBezTo>
                    <a:pt x="401" y="195"/>
                    <a:pt x="401" y="195"/>
                    <a:pt x="401" y="195"/>
                  </a:cubicBezTo>
                  <a:cubicBezTo>
                    <a:pt x="400" y="198"/>
                    <a:pt x="400" y="198"/>
                    <a:pt x="400" y="198"/>
                  </a:cubicBezTo>
                  <a:cubicBezTo>
                    <a:pt x="399" y="195"/>
                    <a:pt x="399" y="199"/>
                    <a:pt x="398" y="197"/>
                  </a:cubicBezTo>
                  <a:cubicBezTo>
                    <a:pt x="397" y="198"/>
                    <a:pt x="397" y="200"/>
                    <a:pt x="397" y="202"/>
                  </a:cubicBezTo>
                  <a:cubicBezTo>
                    <a:pt x="401" y="198"/>
                    <a:pt x="399" y="208"/>
                    <a:pt x="402" y="207"/>
                  </a:cubicBezTo>
                  <a:cubicBezTo>
                    <a:pt x="400" y="213"/>
                    <a:pt x="395" y="209"/>
                    <a:pt x="397" y="216"/>
                  </a:cubicBezTo>
                  <a:cubicBezTo>
                    <a:pt x="397" y="216"/>
                    <a:pt x="398" y="218"/>
                    <a:pt x="398" y="217"/>
                  </a:cubicBezTo>
                  <a:cubicBezTo>
                    <a:pt x="398" y="219"/>
                    <a:pt x="400" y="219"/>
                    <a:pt x="397" y="223"/>
                  </a:cubicBezTo>
                  <a:cubicBezTo>
                    <a:pt x="398" y="219"/>
                    <a:pt x="394" y="225"/>
                    <a:pt x="395" y="220"/>
                  </a:cubicBezTo>
                  <a:cubicBezTo>
                    <a:pt x="395" y="221"/>
                    <a:pt x="396" y="218"/>
                    <a:pt x="396" y="217"/>
                  </a:cubicBezTo>
                  <a:cubicBezTo>
                    <a:pt x="395" y="218"/>
                    <a:pt x="394" y="216"/>
                    <a:pt x="393" y="220"/>
                  </a:cubicBezTo>
                  <a:cubicBezTo>
                    <a:pt x="392" y="222"/>
                    <a:pt x="391" y="225"/>
                    <a:pt x="392" y="225"/>
                  </a:cubicBezTo>
                  <a:cubicBezTo>
                    <a:pt x="393" y="225"/>
                    <a:pt x="393" y="221"/>
                    <a:pt x="394" y="223"/>
                  </a:cubicBezTo>
                  <a:cubicBezTo>
                    <a:pt x="392" y="228"/>
                    <a:pt x="390" y="228"/>
                    <a:pt x="391" y="231"/>
                  </a:cubicBezTo>
                  <a:cubicBezTo>
                    <a:pt x="393" y="228"/>
                    <a:pt x="394" y="228"/>
                    <a:pt x="395" y="228"/>
                  </a:cubicBezTo>
                  <a:cubicBezTo>
                    <a:pt x="394" y="232"/>
                    <a:pt x="394" y="232"/>
                    <a:pt x="394" y="232"/>
                  </a:cubicBezTo>
                  <a:cubicBezTo>
                    <a:pt x="393" y="231"/>
                    <a:pt x="393" y="231"/>
                    <a:pt x="393" y="231"/>
                  </a:cubicBezTo>
                  <a:cubicBezTo>
                    <a:pt x="390" y="236"/>
                    <a:pt x="394" y="233"/>
                    <a:pt x="391" y="238"/>
                  </a:cubicBezTo>
                  <a:cubicBezTo>
                    <a:pt x="388" y="239"/>
                    <a:pt x="388" y="239"/>
                    <a:pt x="388" y="239"/>
                  </a:cubicBezTo>
                  <a:cubicBezTo>
                    <a:pt x="388" y="238"/>
                    <a:pt x="393" y="232"/>
                    <a:pt x="390" y="232"/>
                  </a:cubicBezTo>
                  <a:cubicBezTo>
                    <a:pt x="389" y="236"/>
                    <a:pt x="389" y="237"/>
                    <a:pt x="387" y="240"/>
                  </a:cubicBezTo>
                  <a:cubicBezTo>
                    <a:pt x="388" y="237"/>
                    <a:pt x="388" y="237"/>
                    <a:pt x="388" y="237"/>
                  </a:cubicBezTo>
                  <a:cubicBezTo>
                    <a:pt x="387" y="238"/>
                    <a:pt x="384" y="238"/>
                    <a:pt x="383" y="243"/>
                  </a:cubicBezTo>
                  <a:cubicBezTo>
                    <a:pt x="382" y="246"/>
                    <a:pt x="383" y="244"/>
                    <a:pt x="384" y="245"/>
                  </a:cubicBezTo>
                  <a:cubicBezTo>
                    <a:pt x="381" y="250"/>
                    <a:pt x="381" y="252"/>
                    <a:pt x="378" y="255"/>
                  </a:cubicBezTo>
                  <a:cubicBezTo>
                    <a:pt x="378" y="253"/>
                    <a:pt x="374" y="260"/>
                    <a:pt x="376" y="256"/>
                  </a:cubicBezTo>
                  <a:cubicBezTo>
                    <a:pt x="377" y="255"/>
                    <a:pt x="382" y="248"/>
                    <a:pt x="382" y="245"/>
                  </a:cubicBezTo>
                  <a:cubicBezTo>
                    <a:pt x="379" y="246"/>
                    <a:pt x="384" y="242"/>
                    <a:pt x="383" y="240"/>
                  </a:cubicBezTo>
                  <a:cubicBezTo>
                    <a:pt x="381" y="244"/>
                    <a:pt x="379" y="242"/>
                    <a:pt x="378" y="242"/>
                  </a:cubicBezTo>
                  <a:cubicBezTo>
                    <a:pt x="377" y="243"/>
                    <a:pt x="377" y="245"/>
                    <a:pt x="377" y="245"/>
                  </a:cubicBezTo>
                  <a:cubicBezTo>
                    <a:pt x="378" y="246"/>
                    <a:pt x="378" y="245"/>
                    <a:pt x="380" y="246"/>
                  </a:cubicBezTo>
                  <a:cubicBezTo>
                    <a:pt x="377" y="250"/>
                    <a:pt x="374" y="254"/>
                    <a:pt x="373" y="257"/>
                  </a:cubicBezTo>
                  <a:cubicBezTo>
                    <a:pt x="372" y="258"/>
                    <a:pt x="371" y="257"/>
                    <a:pt x="372" y="255"/>
                  </a:cubicBezTo>
                  <a:cubicBezTo>
                    <a:pt x="369" y="260"/>
                    <a:pt x="365" y="265"/>
                    <a:pt x="361" y="269"/>
                  </a:cubicBezTo>
                  <a:cubicBezTo>
                    <a:pt x="364" y="268"/>
                    <a:pt x="359" y="272"/>
                    <a:pt x="359" y="273"/>
                  </a:cubicBezTo>
                  <a:cubicBezTo>
                    <a:pt x="358" y="273"/>
                    <a:pt x="357" y="273"/>
                    <a:pt x="357" y="272"/>
                  </a:cubicBezTo>
                  <a:cubicBezTo>
                    <a:pt x="355" y="276"/>
                    <a:pt x="356" y="271"/>
                    <a:pt x="354" y="274"/>
                  </a:cubicBezTo>
                  <a:cubicBezTo>
                    <a:pt x="351" y="277"/>
                    <a:pt x="348" y="281"/>
                    <a:pt x="345" y="284"/>
                  </a:cubicBezTo>
                  <a:cubicBezTo>
                    <a:pt x="340" y="287"/>
                    <a:pt x="334" y="293"/>
                    <a:pt x="330" y="296"/>
                  </a:cubicBezTo>
                  <a:cubicBezTo>
                    <a:pt x="327" y="297"/>
                    <a:pt x="328" y="294"/>
                    <a:pt x="326" y="296"/>
                  </a:cubicBezTo>
                  <a:cubicBezTo>
                    <a:pt x="324" y="297"/>
                    <a:pt x="325" y="297"/>
                    <a:pt x="326" y="297"/>
                  </a:cubicBezTo>
                  <a:cubicBezTo>
                    <a:pt x="326" y="299"/>
                    <a:pt x="325" y="305"/>
                    <a:pt x="327" y="306"/>
                  </a:cubicBezTo>
                  <a:cubicBezTo>
                    <a:pt x="326" y="305"/>
                    <a:pt x="326" y="305"/>
                    <a:pt x="326" y="305"/>
                  </a:cubicBezTo>
                  <a:cubicBezTo>
                    <a:pt x="325" y="306"/>
                    <a:pt x="326" y="306"/>
                    <a:pt x="326" y="307"/>
                  </a:cubicBezTo>
                  <a:cubicBezTo>
                    <a:pt x="326" y="307"/>
                    <a:pt x="325" y="308"/>
                    <a:pt x="325" y="307"/>
                  </a:cubicBezTo>
                  <a:cubicBezTo>
                    <a:pt x="323" y="310"/>
                    <a:pt x="325" y="313"/>
                    <a:pt x="325" y="316"/>
                  </a:cubicBezTo>
                  <a:cubicBezTo>
                    <a:pt x="326" y="314"/>
                    <a:pt x="326" y="314"/>
                    <a:pt x="326" y="314"/>
                  </a:cubicBezTo>
                  <a:cubicBezTo>
                    <a:pt x="327" y="319"/>
                    <a:pt x="326" y="323"/>
                    <a:pt x="327" y="328"/>
                  </a:cubicBezTo>
                  <a:cubicBezTo>
                    <a:pt x="326" y="328"/>
                    <a:pt x="326" y="328"/>
                    <a:pt x="326" y="328"/>
                  </a:cubicBezTo>
                  <a:cubicBezTo>
                    <a:pt x="326" y="331"/>
                    <a:pt x="326" y="331"/>
                    <a:pt x="326" y="331"/>
                  </a:cubicBezTo>
                  <a:cubicBezTo>
                    <a:pt x="326" y="331"/>
                    <a:pt x="325" y="333"/>
                    <a:pt x="325" y="334"/>
                  </a:cubicBezTo>
                  <a:cubicBezTo>
                    <a:pt x="323" y="327"/>
                    <a:pt x="323" y="327"/>
                    <a:pt x="323" y="327"/>
                  </a:cubicBezTo>
                  <a:cubicBezTo>
                    <a:pt x="323" y="325"/>
                    <a:pt x="324" y="330"/>
                    <a:pt x="325" y="328"/>
                  </a:cubicBezTo>
                  <a:cubicBezTo>
                    <a:pt x="326" y="327"/>
                    <a:pt x="326" y="322"/>
                    <a:pt x="325" y="321"/>
                  </a:cubicBezTo>
                  <a:cubicBezTo>
                    <a:pt x="325" y="323"/>
                    <a:pt x="325" y="323"/>
                    <a:pt x="325" y="325"/>
                  </a:cubicBezTo>
                  <a:cubicBezTo>
                    <a:pt x="324" y="325"/>
                    <a:pt x="324" y="322"/>
                    <a:pt x="323" y="321"/>
                  </a:cubicBezTo>
                  <a:cubicBezTo>
                    <a:pt x="323" y="322"/>
                    <a:pt x="323" y="322"/>
                    <a:pt x="323" y="323"/>
                  </a:cubicBezTo>
                  <a:cubicBezTo>
                    <a:pt x="322" y="321"/>
                    <a:pt x="322" y="319"/>
                    <a:pt x="322" y="317"/>
                  </a:cubicBezTo>
                  <a:cubicBezTo>
                    <a:pt x="322" y="318"/>
                    <a:pt x="323" y="316"/>
                    <a:pt x="323" y="316"/>
                  </a:cubicBezTo>
                  <a:cubicBezTo>
                    <a:pt x="322" y="316"/>
                    <a:pt x="321" y="313"/>
                    <a:pt x="322" y="309"/>
                  </a:cubicBezTo>
                  <a:cubicBezTo>
                    <a:pt x="323" y="306"/>
                    <a:pt x="320" y="302"/>
                    <a:pt x="321" y="297"/>
                  </a:cubicBezTo>
                  <a:cubicBezTo>
                    <a:pt x="322" y="299"/>
                    <a:pt x="323" y="301"/>
                    <a:pt x="324" y="304"/>
                  </a:cubicBezTo>
                  <a:cubicBezTo>
                    <a:pt x="324" y="301"/>
                    <a:pt x="324" y="301"/>
                    <a:pt x="324" y="298"/>
                  </a:cubicBezTo>
                  <a:cubicBezTo>
                    <a:pt x="324" y="297"/>
                    <a:pt x="323" y="296"/>
                    <a:pt x="322" y="296"/>
                  </a:cubicBezTo>
                  <a:cubicBezTo>
                    <a:pt x="324" y="292"/>
                    <a:pt x="324" y="293"/>
                    <a:pt x="325" y="291"/>
                  </a:cubicBezTo>
                  <a:cubicBezTo>
                    <a:pt x="326" y="291"/>
                    <a:pt x="326" y="291"/>
                    <a:pt x="326" y="291"/>
                  </a:cubicBezTo>
                  <a:cubicBezTo>
                    <a:pt x="328" y="289"/>
                    <a:pt x="328" y="288"/>
                    <a:pt x="331" y="286"/>
                  </a:cubicBezTo>
                  <a:cubicBezTo>
                    <a:pt x="338" y="282"/>
                    <a:pt x="343" y="276"/>
                    <a:pt x="347" y="273"/>
                  </a:cubicBezTo>
                  <a:cubicBezTo>
                    <a:pt x="348" y="274"/>
                    <a:pt x="348" y="274"/>
                    <a:pt x="348" y="274"/>
                  </a:cubicBezTo>
                  <a:cubicBezTo>
                    <a:pt x="349" y="270"/>
                    <a:pt x="355" y="266"/>
                    <a:pt x="357" y="262"/>
                  </a:cubicBezTo>
                  <a:cubicBezTo>
                    <a:pt x="363" y="258"/>
                    <a:pt x="366" y="249"/>
                    <a:pt x="370" y="247"/>
                  </a:cubicBezTo>
                  <a:cubicBezTo>
                    <a:pt x="376" y="237"/>
                    <a:pt x="381" y="227"/>
                    <a:pt x="386" y="215"/>
                  </a:cubicBezTo>
                  <a:cubicBezTo>
                    <a:pt x="386" y="217"/>
                    <a:pt x="386" y="217"/>
                    <a:pt x="386" y="217"/>
                  </a:cubicBezTo>
                  <a:cubicBezTo>
                    <a:pt x="386" y="215"/>
                    <a:pt x="388" y="216"/>
                    <a:pt x="388" y="214"/>
                  </a:cubicBezTo>
                  <a:cubicBezTo>
                    <a:pt x="386" y="216"/>
                    <a:pt x="388" y="211"/>
                    <a:pt x="387" y="209"/>
                  </a:cubicBezTo>
                  <a:cubicBezTo>
                    <a:pt x="391" y="204"/>
                    <a:pt x="391" y="196"/>
                    <a:pt x="391" y="191"/>
                  </a:cubicBezTo>
                  <a:cubicBezTo>
                    <a:pt x="392" y="191"/>
                    <a:pt x="392" y="191"/>
                    <a:pt x="392" y="191"/>
                  </a:cubicBezTo>
                  <a:cubicBezTo>
                    <a:pt x="391" y="186"/>
                    <a:pt x="393" y="180"/>
                    <a:pt x="394" y="174"/>
                  </a:cubicBezTo>
                  <a:cubicBezTo>
                    <a:pt x="394" y="173"/>
                    <a:pt x="395" y="172"/>
                    <a:pt x="395" y="170"/>
                  </a:cubicBezTo>
                  <a:cubicBezTo>
                    <a:pt x="394" y="166"/>
                    <a:pt x="394" y="164"/>
                    <a:pt x="392" y="159"/>
                  </a:cubicBezTo>
                  <a:cubicBezTo>
                    <a:pt x="393" y="156"/>
                    <a:pt x="392" y="150"/>
                    <a:pt x="392" y="146"/>
                  </a:cubicBezTo>
                  <a:cubicBezTo>
                    <a:pt x="387" y="133"/>
                    <a:pt x="384" y="119"/>
                    <a:pt x="376" y="107"/>
                  </a:cubicBezTo>
                  <a:cubicBezTo>
                    <a:pt x="376" y="105"/>
                    <a:pt x="376" y="105"/>
                    <a:pt x="376" y="105"/>
                  </a:cubicBezTo>
                  <a:cubicBezTo>
                    <a:pt x="368" y="94"/>
                    <a:pt x="359" y="80"/>
                    <a:pt x="350" y="72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50" y="68"/>
                    <a:pt x="345" y="66"/>
                    <a:pt x="345" y="67"/>
                  </a:cubicBezTo>
                  <a:cubicBezTo>
                    <a:pt x="343" y="64"/>
                    <a:pt x="338" y="62"/>
                    <a:pt x="337" y="59"/>
                  </a:cubicBezTo>
                  <a:cubicBezTo>
                    <a:pt x="334" y="56"/>
                    <a:pt x="333" y="57"/>
                    <a:pt x="330" y="55"/>
                  </a:cubicBezTo>
                  <a:cubicBezTo>
                    <a:pt x="325" y="50"/>
                    <a:pt x="322" y="49"/>
                    <a:pt x="317" y="46"/>
                  </a:cubicBezTo>
                  <a:cubicBezTo>
                    <a:pt x="318" y="46"/>
                    <a:pt x="318" y="45"/>
                    <a:pt x="317" y="44"/>
                  </a:cubicBezTo>
                  <a:cubicBezTo>
                    <a:pt x="314" y="43"/>
                    <a:pt x="309" y="39"/>
                    <a:pt x="310" y="42"/>
                  </a:cubicBezTo>
                  <a:cubicBezTo>
                    <a:pt x="303" y="37"/>
                    <a:pt x="293" y="35"/>
                    <a:pt x="287" y="30"/>
                  </a:cubicBezTo>
                  <a:cubicBezTo>
                    <a:pt x="287" y="31"/>
                    <a:pt x="286" y="31"/>
                    <a:pt x="285" y="31"/>
                  </a:cubicBezTo>
                  <a:cubicBezTo>
                    <a:pt x="278" y="28"/>
                    <a:pt x="272" y="24"/>
                    <a:pt x="266" y="24"/>
                  </a:cubicBezTo>
                  <a:cubicBezTo>
                    <a:pt x="265" y="23"/>
                    <a:pt x="268" y="24"/>
                    <a:pt x="266" y="23"/>
                  </a:cubicBezTo>
                  <a:cubicBezTo>
                    <a:pt x="264" y="22"/>
                    <a:pt x="265" y="23"/>
                    <a:pt x="263" y="23"/>
                  </a:cubicBezTo>
                  <a:cubicBezTo>
                    <a:pt x="253" y="21"/>
                    <a:pt x="242" y="17"/>
                    <a:pt x="232" y="16"/>
                  </a:cubicBezTo>
                  <a:cubicBezTo>
                    <a:pt x="214" y="14"/>
                    <a:pt x="195" y="14"/>
                    <a:pt x="17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3" y="17"/>
                    <a:pt x="165" y="14"/>
                    <a:pt x="161" y="18"/>
                  </a:cubicBezTo>
                  <a:cubicBezTo>
                    <a:pt x="160" y="18"/>
                    <a:pt x="156" y="19"/>
                    <a:pt x="157" y="18"/>
                  </a:cubicBezTo>
                  <a:cubicBezTo>
                    <a:pt x="153" y="20"/>
                    <a:pt x="145" y="19"/>
                    <a:pt x="139" y="22"/>
                  </a:cubicBezTo>
                  <a:cubicBezTo>
                    <a:pt x="133" y="23"/>
                    <a:pt x="127" y="26"/>
                    <a:pt x="121" y="28"/>
                  </a:cubicBezTo>
                  <a:cubicBezTo>
                    <a:pt x="121" y="27"/>
                    <a:pt x="122" y="27"/>
                    <a:pt x="122" y="26"/>
                  </a:cubicBezTo>
                  <a:cubicBezTo>
                    <a:pt x="120" y="26"/>
                    <a:pt x="117" y="30"/>
                    <a:pt x="115" y="29"/>
                  </a:cubicBezTo>
                  <a:cubicBezTo>
                    <a:pt x="113" y="29"/>
                    <a:pt x="114" y="30"/>
                    <a:pt x="115" y="30"/>
                  </a:cubicBezTo>
                  <a:cubicBezTo>
                    <a:pt x="101" y="35"/>
                    <a:pt x="86" y="44"/>
                    <a:pt x="74" y="54"/>
                  </a:cubicBezTo>
                  <a:cubicBezTo>
                    <a:pt x="64" y="59"/>
                    <a:pt x="71" y="51"/>
                    <a:pt x="65" y="58"/>
                  </a:cubicBezTo>
                  <a:cubicBezTo>
                    <a:pt x="64" y="58"/>
                    <a:pt x="65" y="59"/>
                    <a:pt x="65" y="58"/>
                  </a:cubicBezTo>
                  <a:cubicBezTo>
                    <a:pt x="63" y="61"/>
                    <a:pt x="59" y="60"/>
                    <a:pt x="58" y="63"/>
                  </a:cubicBezTo>
                  <a:cubicBezTo>
                    <a:pt x="60" y="63"/>
                    <a:pt x="57" y="64"/>
                    <a:pt x="58" y="65"/>
                  </a:cubicBezTo>
                  <a:cubicBezTo>
                    <a:pt x="52" y="69"/>
                    <a:pt x="50" y="69"/>
                    <a:pt x="47" y="74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4" y="79"/>
                    <a:pt x="38" y="84"/>
                    <a:pt x="37" y="90"/>
                  </a:cubicBezTo>
                  <a:cubicBezTo>
                    <a:pt x="17" y="119"/>
                    <a:pt x="9" y="154"/>
                    <a:pt x="14" y="186"/>
                  </a:cubicBezTo>
                  <a:cubicBezTo>
                    <a:pt x="18" y="220"/>
                    <a:pt x="38" y="248"/>
                    <a:pt x="62" y="272"/>
                  </a:cubicBezTo>
                  <a:cubicBezTo>
                    <a:pt x="67" y="278"/>
                    <a:pt x="67" y="279"/>
                    <a:pt x="75" y="284"/>
                  </a:cubicBezTo>
                  <a:cubicBezTo>
                    <a:pt x="75" y="284"/>
                    <a:pt x="74" y="283"/>
                    <a:pt x="74" y="284"/>
                  </a:cubicBezTo>
                  <a:cubicBezTo>
                    <a:pt x="76" y="283"/>
                    <a:pt x="80" y="287"/>
                    <a:pt x="81" y="287"/>
                  </a:cubicBezTo>
                  <a:cubicBezTo>
                    <a:pt x="92" y="294"/>
                    <a:pt x="102" y="299"/>
                    <a:pt x="115" y="304"/>
                  </a:cubicBezTo>
                  <a:cubicBezTo>
                    <a:pt x="113" y="303"/>
                    <a:pt x="111" y="304"/>
                    <a:pt x="113" y="305"/>
                  </a:cubicBezTo>
                  <a:cubicBezTo>
                    <a:pt x="116" y="305"/>
                    <a:pt x="116" y="305"/>
                    <a:pt x="116" y="305"/>
                  </a:cubicBezTo>
                  <a:cubicBezTo>
                    <a:pt x="116" y="306"/>
                    <a:pt x="116" y="306"/>
                    <a:pt x="116" y="306"/>
                  </a:cubicBezTo>
                  <a:cubicBezTo>
                    <a:pt x="118" y="306"/>
                    <a:pt x="120" y="306"/>
                    <a:pt x="119" y="305"/>
                  </a:cubicBezTo>
                  <a:cubicBezTo>
                    <a:pt x="150" y="316"/>
                    <a:pt x="182" y="324"/>
                    <a:pt x="215" y="321"/>
                  </a:cubicBezTo>
                  <a:cubicBezTo>
                    <a:pt x="223" y="321"/>
                    <a:pt x="234" y="320"/>
                    <a:pt x="242" y="318"/>
                  </a:cubicBezTo>
                  <a:cubicBezTo>
                    <a:pt x="251" y="317"/>
                    <a:pt x="251" y="317"/>
                    <a:pt x="251" y="317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4" y="316"/>
                    <a:pt x="266" y="318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2" y="317"/>
                    <a:pt x="262" y="317"/>
                    <a:pt x="262" y="317"/>
                  </a:cubicBezTo>
                  <a:cubicBezTo>
                    <a:pt x="265" y="320"/>
                    <a:pt x="265" y="320"/>
                    <a:pt x="265" y="320"/>
                  </a:cubicBezTo>
                  <a:cubicBezTo>
                    <a:pt x="281" y="331"/>
                    <a:pt x="281" y="331"/>
                    <a:pt x="281" y="331"/>
                  </a:cubicBezTo>
                  <a:cubicBezTo>
                    <a:pt x="291" y="338"/>
                    <a:pt x="302" y="344"/>
                    <a:pt x="313" y="350"/>
                  </a:cubicBezTo>
                  <a:cubicBezTo>
                    <a:pt x="313" y="350"/>
                    <a:pt x="308" y="352"/>
                    <a:pt x="299" y="347"/>
                  </a:cubicBezTo>
                  <a:cubicBezTo>
                    <a:pt x="285" y="343"/>
                    <a:pt x="271" y="330"/>
                    <a:pt x="257" y="325"/>
                  </a:cubicBezTo>
                  <a:cubicBezTo>
                    <a:pt x="256" y="325"/>
                    <a:pt x="257" y="322"/>
                    <a:pt x="253" y="324"/>
                  </a:cubicBezTo>
                  <a:cubicBezTo>
                    <a:pt x="240" y="330"/>
                    <a:pt x="216" y="331"/>
                    <a:pt x="198" y="329"/>
                  </a:cubicBezTo>
                  <a:cubicBezTo>
                    <a:pt x="199" y="328"/>
                    <a:pt x="199" y="328"/>
                    <a:pt x="199" y="328"/>
                  </a:cubicBezTo>
                  <a:cubicBezTo>
                    <a:pt x="196" y="328"/>
                    <a:pt x="192" y="329"/>
                    <a:pt x="188" y="329"/>
                  </a:cubicBezTo>
                  <a:cubicBezTo>
                    <a:pt x="188" y="328"/>
                    <a:pt x="189" y="328"/>
                    <a:pt x="189" y="328"/>
                  </a:cubicBezTo>
                  <a:cubicBezTo>
                    <a:pt x="188" y="329"/>
                    <a:pt x="182" y="328"/>
                    <a:pt x="180" y="329"/>
                  </a:cubicBezTo>
                  <a:cubicBezTo>
                    <a:pt x="179" y="328"/>
                    <a:pt x="179" y="327"/>
                    <a:pt x="178" y="326"/>
                  </a:cubicBezTo>
                  <a:cubicBezTo>
                    <a:pt x="175" y="328"/>
                    <a:pt x="175" y="328"/>
                    <a:pt x="175" y="328"/>
                  </a:cubicBezTo>
                  <a:cubicBezTo>
                    <a:pt x="169" y="330"/>
                    <a:pt x="162" y="325"/>
                    <a:pt x="154" y="326"/>
                  </a:cubicBezTo>
                  <a:cubicBezTo>
                    <a:pt x="154" y="325"/>
                    <a:pt x="155" y="325"/>
                    <a:pt x="154" y="325"/>
                  </a:cubicBezTo>
                  <a:cubicBezTo>
                    <a:pt x="142" y="324"/>
                    <a:pt x="126" y="320"/>
                    <a:pt x="113" y="315"/>
                  </a:cubicBezTo>
                  <a:cubicBezTo>
                    <a:pt x="114" y="315"/>
                    <a:pt x="114" y="314"/>
                    <a:pt x="114" y="313"/>
                  </a:cubicBezTo>
                  <a:cubicBezTo>
                    <a:pt x="113" y="314"/>
                    <a:pt x="109" y="313"/>
                    <a:pt x="105" y="312"/>
                  </a:cubicBezTo>
                  <a:cubicBezTo>
                    <a:pt x="104" y="310"/>
                    <a:pt x="98" y="310"/>
                    <a:pt x="95" y="307"/>
                  </a:cubicBezTo>
                  <a:cubicBezTo>
                    <a:pt x="95" y="307"/>
                    <a:pt x="95" y="307"/>
                    <a:pt x="95" y="307"/>
                  </a:cubicBezTo>
                  <a:cubicBezTo>
                    <a:pt x="92" y="307"/>
                    <a:pt x="91" y="304"/>
                    <a:pt x="88" y="305"/>
                  </a:cubicBezTo>
                  <a:cubicBezTo>
                    <a:pt x="87" y="303"/>
                    <a:pt x="87" y="303"/>
                    <a:pt x="87" y="303"/>
                  </a:cubicBezTo>
                  <a:cubicBezTo>
                    <a:pt x="85" y="304"/>
                    <a:pt x="83" y="299"/>
                    <a:pt x="80" y="299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78" y="298"/>
                    <a:pt x="77" y="297"/>
                    <a:pt x="75" y="296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0" y="293"/>
                    <a:pt x="68" y="290"/>
                    <a:pt x="67" y="291"/>
                  </a:cubicBezTo>
                  <a:cubicBezTo>
                    <a:pt x="66" y="289"/>
                    <a:pt x="72" y="294"/>
                    <a:pt x="71" y="291"/>
                  </a:cubicBezTo>
                  <a:cubicBezTo>
                    <a:pt x="55" y="281"/>
                    <a:pt x="41" y="267"/>
                    <a:pt x="30" y="253"/>
                  </a:cubicBezTo>
                  <a:cubicBezTo>
                    <a:pt x="29" y="251"/>
                    <a:pt x="29" y="249"/>
                    <a:pt x="29" y="249"/>
                  </a:cubicBezTo>
                  <a:cubicBezTo>
                    <a:pt x="28" y="247"/>
                    <a:pt x="25" y="243"/>
                    <a:pt x="23" y="242"/>
                  </a:cubicBezTo>
                  <a:cubicBezTo>
                    <a:pt x="23" y="242"/>
                    <a:pt x="23" y="241"/>
                    <a:pt x="23" y="240"/>
                  </a:cubicBezTo>
                  <a:cubicBezTo>
                    <a:pt x="22" y="237"/>
                    <a:pt x="20" y="237"/>
                    <a:pt x="18" y="234"/>
                  </a:cubicBezTo>
                  <a:cubicBezTo>
                    <a:pt x="20" y="235"/>
                    <a:pt x="20" y="235"/>
                    <a:pt x="20" y="234"/>
                  </a:cubicBezTo>
                  <a:cubicBezTo>
                    <a:pt x="18" y="232"/>
                    <a:pt x="16" y="229"/>
                    <a:pt x="14" y="225"/>
                  </a:cubicBezTo>
                  <a:cubicBezTo>
                    <a:pt x="15" y="226"/>
                    <a:pt x="15" y="227"/>
                    <a:pt x="16" y="226"/>
                  </a:cubicBezTo>
                  <a:cubicBezTo>
                    <a:pt x="13" y="223"/>
                    <a:pt x="13" y="219"/>
                    <a:pt x="11" y="216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1" y="211"/>
                    <a:pt x="10" y="216"/>
                    <a:pt x="9" y="211"/>
                  </a:cubicBezTo>
                  <a:cubicBezTo>
                    <a:pt x="9" y="212"/>
                    <a:pt x="9" y="212"/>
                    <a:pt x="10" y="212"/>
                  </a:cubicBezTo>
                  <a:cubicBezTo>
                    <a:pt x="7" y="208"/>
                    <a:pt x="5" y="201"/>
                    <a:pt x="4" y="196"/>
                  </a:cubicBezTo>
                  <a:cubicBezTo>
                    <a:pt x="4" y="197"/>
                    <a:pt x="4" y="196"/>
                    <a:pt x="4" y="196"/>
                  </a:cubicBezTo>
                  <a:cubicBezTo>
                    <a:pt x="3" y="191"/>
                    <a:pt x="3" y="186"/>
                    <a:pt x="2" y="181"/>
                  </a:cubicBezTo>
                  <a:cubicBezTo>
                    <a:pt x="2" y="179"/>
                    <a:pt x="4" y="181"/>
                    <a:pt x="3" y="176"/>
                  </a:cubicBezTo>
                  <a:cubicBezTo>
                    <a:pt x="1" y="176"/>
                    <a:pt x="2" y="167"/>
                    <a:pt x="0" y="170"/>
                  </a:cubicBezTo>
                  <a:cubicBezTo>
                    <a:pt x="0" y="165"/>
                    <a:pt x="2" y="158"/>
                    <a:pt x="1" y="155"/>
                  </a:cubicBezTo>
                  <a:cubicBezTo>
                    <a:pt x="2" y="157"/>
                    <a:pt x="4" y="153"/>
                    <a:pt x="3" y="157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5" y="155"/>
                    <a:pt x="4" y="157"/>
                    <a:pt x="5" y="156"/>
                  </a:cubicBezTo>
                  <a:cubicBezTo>
                    <a:pt x="5" y="154"/>
                    <a:pt x="5" y="149"/>
                    <a:pt x="6" y="147"/>
                  </a:cubicBezTo>
                  <a:cubicBezTo>
                    <a:pt x="5" y="144"/>
                    <a:pt x="4" y="140"/>
                    <a:pt x="5" y="135"/>
                  </a:cubicBezTo>
                  <a:cubicBezTo>
                    <a:pt x="5" y="137"/>
                    <a:pt x="7" y="134"/>
                    <a:pt x="7" y="135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7" y="125"/>
                    <a:pt x="8" y="127"/>
                    <a:pt x="8" y="124"/>
                  </a:cubicBezTo>
                  <a:cubicBezTo>
                    <a:pt x="8" y="124"/>
                    <a:pt x="8" y="123"/>
                    <a:pt x="8" y="122"/>
                  </a:cubicBezTo>
                  <a:cubicBezTo>
                    <a:pt x="8" y="121"/>
                    <a:pt x="10" y="114"/>
                    <a:pt x="12" y="114"/>
                  </a:cubicBezTo>
                  <a:cubicBezTo>
                    <a:pt x="13" y="114"/>
                    <a:pt x="11" y="117"/>
                    <a:pt x="13" y="115"/>
                  </a:cubicBezTo>
                  <a:cubicBezTo>
                    <a:pt x="14" y="112"/>
                    <a:pt x="13" y="112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6" y="107"/>
                    <a:pt x="17" y="102"/>
                    <a:pt x="15" y="104"/>
                  </a:cubicBezTo>
                  <a:cubicBezTo>
                    <a:pt x="15" y="105"/>
                    <a:pt x="17" y="104"/>
                    <a:pt x="15" y="106"/>
                  </a:cubicBezTo>
                  <a:cubicBezTo>
                    <a:pt x="15" y="104"/>
                    <a:pt x="17" y="100"/>
                    <a:pt x="18" y="97"/>
                  </a:cubicBezTo>
                  <a:cubicBezTo>
                    <a:pt x="18" y="98"/>
                    <a:pt x="19" y="98"/>
                    <a:pt x="19" y="99"/>
                  </a:cubicBezTo>
                  <a:cubicBezTo>
                    <a:pt x="20" y="95"/>
                    <a:pt x="22" y="90"/>
                    <a:pt x="24" y="85"/>
                  </a:cubicBezTo>
                  <a:cubicBezTo>
                    <a:pt x="24" y="86"/>
                    <a:pt x="25" y="87"/>
                    <a:pt x="24" y="87"/>
                  </a:cubicBezTo>
                  <a:cubicBezTo>
                    <a:pt x="29" y="83"/>
                    <a:pt x="31" y="75"/>
                    <a:pt x="36" y="72"/>
                  </a:cubicBezTo>
                  <a:cubicBezTo>
                    <a:pt x="36" y="73"/>
                    <a:pt x="35" y="72"/>
                    <a:pt x="35" y="72"/>
                  </a:cubicBezTo>
                  <a:cubicBezTo>
                    <a:pt x="37" y="69"/>
                    <a:pt x="38" y="70"/>
                    <a:pt x="39" y="68"/>
                  </a:cubicBezTo>
                  <a:cubicBezTo>
                    <a:pt x="40" y="69"/>
                    <a:pt x="41" y="66"/>
                    <a:pt x="42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5" y="61"/>
                    <a:pt x="53" y="53"/>
                    <a:pt x="58" y="50"/>
                  </a:cubicBezTo>
                  <a:cubicBezTo>
                    <a:pt x="57" y="50"/>
                    <a:pt x="60" y="46"/>
                    <a:pt x="62" y="45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4"/>
                    <a:pt x="66" y="44"/>
                    <a:pt x="66" y="44"/>
                  </a:cubicBezTo>
                  <a:cubicBezTo>
                    <a:pt x="66" y="44"/>
                    <a:pt x="65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5"/>
                    <a:pt x="66" y="44"/>
                    <a:pt x="66" y="44"/>
                  </a:cubicBezTo>
                  <a:cubicBezTo>
                    <a:pt x="67" y="43"/>
                    <a:pt x="67" y="43"/>
                    <a:pt x="67" y="44"/>
                  </a:cubicBezTo>
                  <a:cubicBezTo>
                    <a:pt x="67" y="43"/>
                    <a:pt x="67" y="43"/>
                    <a:pt x="66" y="43"/>
                  </a:cubicBezTo>
                  <a:cubicBezTo>
                    <a:pt x="68" y="42"/>
                    <a:pt x="70" y="40"/>
                    <a:pt x="72" y="39"/>
                  </a:cubicBezTo>
                  <a:cubicBezTo>
                    <a:pt x="71" y="40"/>
                    <a:pt x="71" y="42"/>
                    <a:pt x="73" y="41"/>
                  </a:cubicBezTo>
                  <a:cubicBezTo>
                    <a:pt x="76" y="38"/>
                    <a:pt x="73" y="39"/>
                    <a:pt x="76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4"/>
                    <a:pt x="82" y="33"/>
                    <a:pt x="80" y="33"/>
                  </a:cubicBezTo>
                  <a:cubicBezTo>
                    <a:pt x="81" y="34"/>
                    <a:pt x="85" y="29"/>
                    <a:pt x="86" y="31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8" y="32"/>
                    <a:pt x="88" y="30"/>
                    <a:pt x="89" y="28"/>
                  </a:cubicBezTo>
                  <a:cubicBezTo>
                    <a:pt x="90" y="28"/>
                    <a:pt x="90" y="28"/>
                    <a:pt x="90" y="29"/>
                  </a:cubicBezTo>
                  <a:cubicBezTo>
                    <a:pt x="89" y="26"/>
                    <a:pt x="94" y="27"/>
                    <a:pt x="96" y="24"/>
                  </a:cubicBezTo>
                  <a:cubicBezTo>
                    <a:pt x="100" y="23"/>
                    <a:pt x="106" y="20"/>
                    <a:pt x="108" y="20"/>
                  </a:cubicBezTo>
                  <a:cubicBezTo>
                    <a:pt x="111" y="18"/>
                    <a:pt x="113" y="16"/>
                    <a:pt x="117" y="16"/>
                  </a:cubicBezTo>
                  <a:cubicBezTo>
                    <a:pt x="116" y="16"/>
                    <a:pt x="115" y="16"/>
                    <a:pt x="115" y="17"/>
                  </a:cubicBezTo>
                  <a:cubicBezTo>
                    <a:pt x="118" y="17"/>
                    <a:pt x="118" y="16"/>
                    <a:pt x="120" y="15"/>
                  </a:cubicBezTo>
                  <a:cubicBezTo>
                    <a:pt x="120" y="15"/>
                    <a:pt x="125" y="14"/>
                    <a:pt x="128" y="14"/>
                  </a:cubicBezTo>
                  <a:cubicBezTo>
                    <a:pt x="130" y="13"/>
                    <a:pt x="129" y="12"/>
                    <a:pt x="129" y="11"/>
                  </a:cubicBezTo>
                  <a:cubicBezTo>
                    <a:pt x="133" y="12"/>
                    <a:pt x="138" y="8"/>
                    <a:pt x="142" y="8"/>
                  </a:cubicBezTo>
                  <a:cubicBezTo>
                    <a:pt x="141" y="9"/>
                    <a:pt x="137" y="11"/>
                    <a:pt x="140" y="10"/>
                  </a:cubicBezTo>
                  <a:cubicBezTo>
                    <a:pt x="143" y="12"/>
                    <a:pt x="145" y="7"/>
                    <a:pt x="150" y="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51" y="7"/>
                    <a:pt x="156" y="4"/>
                    <a:pt x="155" y="5"/>
                  </a:cubicBezTo>
                  <a:cubicBezTo>
                    <a:pt x="157" y="5"/>
                    <a:pt x="161" y="5"/>
                    <a:pt x="160" y="3"/>
                  </a:cubicBezTo>
                  <a:cubicBezTo>
                    <a:pt x="168" y="3"/>
                    <a:pt x="179" y="0"/>
                    <a:pt x="184" y="3"/>
                  </a:cubicBezTo>
                  <a:cubicBezTo>
                    <a:pt x="185" y="2"/>
                    <a:pt x="188" y="3"/>
                    <a:pt x="187" y="2"/>
                  </a:cubicBezTo>
                  <a:cubicBezTo>
                    <a:pt x="185" y="1"/>
                    <a:pt x="185" y="2"/>
                    <a:pt x="184" y="2"/>
                  </a:cubicBezTo>
                  <a:cubicBezTo>
                    <a:pt x="185" y="2"/>
                    <a:pt x="185" y="1"/>
                    <a:pt x="185" y="1"/>
                  </a:cubicBezTo>
                  <a:cubicBezTo>
                    <a:pt x="188" y="1"/>
                    <a:pt x="190" y="1"/>
                    <a:pt x="188" y="3"/>
                  </a:cubicBezTo>
                  <a:cubicBezTo>
                    <a:pt x="193" y="4"/>
                    <a:pt x="193" y="0"/>
                    <a:pt x="200" y="0"/>
                  </a:cubicBezTo>
                  <a:cubicBezTo>
                    <a:pt x="200" y="1"/>
                    <a:pt x="200" y="1"/>
                    <a:pt x="202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10" y="1"/>
                    <a:pt x="208" y="2"/>
                    <a:pt x="209" y="3"/>
                  </a:cubicBezTo>
                  <a:cubicBezTo>
                    <a:pt x="211" y="3"/>
                    <a:pt x="214" y="3"/>
                    <a:pt x="215" y="2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16" y="3"/>
                    <a:pt x="220" y="3"/>
                    <a:pt x="221" y="3"/>
                  </a:cubicBezTo>
                  <a:cubicBezTo>
                    <a:pt x="220" y="3"/>
                    <a:pt x="220" y="3"/>
                    <a:pt x="220" y="3"/>
                  </a:cubicBezTo>
                  <a:cubicBezTo>
                    <a:pt x="220" y="4"/>
                    <a:pt x="223" y="4"/>
                    <a:pt x="224" y="4"/>
                  </a:cubicBezTo>
                  <a:cubicBezTo>
                    <a:pt x="224" y="3"/>
                    <a:pt x="221" y="2"/>
                    <a:pt x="220" y="2"/>
                  </a:cubicBezTo>
                  <a:cubicBezTo>
                    <a:pt x="221" y="2"/>
                    <a:pt x="223" y="2"/>
                    <a:pt x="224" y="1"/>
                  </a:cubicBezTo>
                  <a:cubicBezTo>
                    <a:pt x="224" y="3"/>
                    <a:pt x="228" y="3"/>
                    <a:pt x="230" y="3"/>
                  </a:cubicBezTo>
                  <a:cubicBezTo>
                    <a:pt x="232" y="4"/>
                    <a:pt x="233" y="2"/>
                    <a:pt x="233" y="3"/>
                  </a:cubicBezTo>
                  <a:cubicBezTo>
                    <a:pt x="233" y="3"/>
                    <a:pt x="237" y="3"/>
                    <a:pt x="235" y="4"/>
                  </a:cubicBezTo>
                  <a:cubicBezTo>
                    <a:pt x="234" y="4"/>
                    <a:pt x="233" y="3"/>
                    <a:pt x="232" y="3"/>
                  </a:cubicBezTo>
                  <a:cubicBezTo>
                    <a:pt x="233" y="4"/>
                    <a:pt x="233" y="5"/>
                    <a:pt x="236" y="5"/>
                  </a:cubicBezTo>
                  <a:cubicBezTo>
                    <a:pt x="239" y="4"/>
                    <a:pt x="236" y="2"/>
                    <a:pt x="240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4" y="4"/>
                    <a:pt x="248" y="6"/>
                    <a:pt x="249" y="5"/>
                  </a:cubicBezTo>
                  <a:cubicBezTo>
                    <a:pt x="251" y="5"/>
                    <a:pt x="253" y="7"/>
                    <a:pt x="255" y="7"/>
                  </a:cubicBezTo>
                  <a:cubicBezTo>
                    <a:pt x="255" y="7"/>
                    <a:pt x="255" y="7"/>
                    <a:pt x="255" y="7"/>
                  </a:cubicBezTo>
                  <a:cubicBezTo>
                    <a:pt x="257" y="8"/>
                    <a:pt x="260" y="8"/>
                    <a:pt x="262" y="8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3" y="9"/>
                    <a:pt x="266" y="10"/>
                    <a:pt x="268" y="9"/>
                  </a:cubicBezTo>
                  <a:cubicBezTo>
                    <a:pt x="271" y="11"/>
                    <a:pt x="268" y="14"/>
                    <a:pt x="272" y="13"/>
                  </a:cubicBezTo>
                  <a:cubicBezTo>
                    <a:pt x="275" y="14"/>
                    <a:pt x="277" y="13"/>
                    <a:pt x="276" y="12"/>
                  </a:cubicBezTo>
                  <a:cubicBezTo>
                    <a:pt x="281" y="14"/>
                    <a:pt x="288" y="15"/>
                    <a:pt x="293" y="19"/>
                  </a:cubicBezTo>
                  <a:cubicBezTo>
                    <a:pt x="294" y="19"/>
                    <a:pt x="293" y="18"/>
                    <a:pt x="295" y="19"/>
                  </a:cubicBezTo>
                  <a:cubicBezTo>
                    <a:pt x="303" y="23"/>
                    <a:pt x="312" y="25"/>
                    <a:pt x="317" y="31"/>
                  </a:cubicBezTo>
                  <a:cubicBezTo>
                    <a:pt x="315" y="30"/>
                    <a:pt x="317" y="32"/>
                    <a:pt x="316" y="32"/>
                  </a:cubicBezTo>
                  <a:cubicBezTo>
                    <a:pt x="319" y="32"/>
                    <a:pt x="318" y="34"/>
                    <a:pt x="319" y="33"/>
                  </a:cubicBezTo>
                  <a:cubicBezTo>
                    <a:pt x="320" y="32"/>
                    <a:pt x="320" y="32"/>
                    <a:pt x="318" y="30"/>
                  </a:cubicBezTo>
                  <a:cubicBezTo>
                    <a:pt x="323" y="33"/>
                    <a:pt x="330" y="37"/>
                    <a:pt x="332" y="39"/>
                  </a:cubicBezTo>
                  <a:cubicBezTo>
                    <a:pt x="331" y="38"/>
                    <a:pt x="332" y="39"/>
                    <a:pt x="333" y="39"/>
                  </a:cubicBezTo>
                  <a:cubicBezTo>
                    <a:pt x="332" y="40"/>
                    <a:pt x="335" y="43"/>
                    <a:pt x="337" y="44"/>
                  </a:cubicBezTo>
                  <a:cubicBezTo>
                    <a:pt x="338" y="43"/>
                    <a:pt x="338" y="43"/>
                    <a:pt x="338" y="43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6"/>
                    <a:pt x="341" y="44"/>
                    <a:pt x="343" y="47"/>
                  </a:cubicBezTo>
                  <a:cubicBezTo>
                    <a:pt x="343" y="47"/>
                    <a:pt x="343" y="48"/>
                    <a:pt x="343" y="48"/>
                  </a:cubicBezTo>
                  <a:cubicBezTo>
                    <a:pt x="346" y="49"/>
                    <a:pt x="350" y="51"/>
                    <a:pt x="352" y="54"/>
                  </a:cubicBezTo>
                  <a:cubicBezTo>
                    <a:pt x="353" y="57"/>
                    <a:pt x="353" y="57"/>
                    <a:pt x="353" y="57"/>
                  </a:cubicBezTo>
                  <a:cubicBezTo>
                    <a:pt x="354" y="58"/>
                    <a:pt x="356" y="59"/>
                    <a:pt x="355" y="57"/>
                  </a:cubicBezTo>
                  <a:cubicBezTo>
                    <a:pt x="358" y="61"/>
                    <a:pt x="361" y="64"/>
                    <a:pt x="361" y="66"/>
                  </a:cubicBezTo>
                  <a:cubicBezTo>
                    <a:pt x="370" y="71"/>
                    <a:pt x="379" y="82"/>
                    <a:pt x="385" y="92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5" y="95"/>
                    <a:pt x="386" y="93"/>
                    <a:pt x="386" y="95"/>
                  </a:cubicBezTo>
                  <a:cubicBezTo>
                    <a:pt x="385" y="94"/>
                    <a:pt x="386" y="98"/>
                    <a:pt x="384" y="96"/>
                  </a:cubicBezTo>
                  <a:cubicBezTo>
                    <a:pt x="386" y="100"/>
                    <a:pt x="388" y="100"/>
                    <a:pt x="390" y="103"/>
                  </a:cubicBezTo>
                  <a:cubicBezTo>
                    <a:pt x="391" y="103"/>
                    <a:pt x="388" y="101"/>
                    <a:pt x="389" y="101"/>
                  </a:cubicBezTo>
                  <a:cubicBezTo>
                    <a:pt x="390" y="101"/>
                    <a:pt x="392" y="106"/>
                    <a:pt x="393" y="107"/>
                  </a:cubicBezTo>
                  <a:cubicBezTo>
                    <a:pt x="393" y="108"/>
                    <a:pt x="392" y="107"/>
                    <a:pt x="391" y="107"/>
                  </a:cubicBezTo>
                  <a:cubicBezTo>
                    <a:pt x="393" y="109"/>
                    <a:pt x="393" y="109"/>
                    <a:pt x="393" y="109"/>
                  </a:cubicBezTo>
                  <a:cubicBezTo>
                    <a:pt x="392" y="113"/>
                    <a:pt x="387" y="104"/>
                    <a:pt x="387" y="108"/>
                  </a:cubicBezTo>
                  <a:cubicBezTo>
                    <a:pt x="388" y="110"/>
                    <a:pt x="388" y="110"/>
                    <a:pt x="388" y="110"/>
                  </a:cubicBezTo>
                  <a:cubicBezTo>
                    <a:pt x="387" y="112"/>
                    <a:pt x="384" y="105"/>
                    <a:pt x="386" y="110"/>
                  </a:cubicBezTo>
                  <a:cubicBezTo>
                    <a:pt x="387" y="112"/>
                    <a:pt x="390" y="114"/>
                    <a:pt x="390" y="111"/>
                  </a:cubicBezTo>
                  <a:cubicBezTo>
                    <a:pt x="392" y="116"/>
                    <a:pt x="394" y="112"/>
                    <a:pt x="396" y="118"/>
                  </a:cubicBezTo>
                  <a:cubicBezTo>
                    <a:pt x="396" y="120"/>
                    <a:pt x="394" y="114"/>
                    <a:pt x="393" y="115"/>
                  </a:cubicBezTo>
                  <a:cubicBezTo>
                    <a:pt x="393" y="118"/>
                    <a:pt x="396" y="120"/>
                    <a:pt x="396" y="123"/>
                  </a:cubicBezTo>
                  <a:cubicBezTo>
                    <a:pt x="396" y="120"/>
                    <a:pt x="398" y="121"/>
                    <a:pt x="399" y="123"/>
                  </a:cubicBezTo>
                  <a:cubicBezTo>
                    <a:pt x="399" y="126"/>
                    <a:pt x="397" y="122"/>
                    <a:pt x="398" y="126"/>
                  </a:cubicBezTo>
                  <a:cubicBezTo>
                    <a:pt x="399" y="126"/>
                    <a:pt x="401" y="130"/>
                    <a:pt x="400" y="126"/>
                  </a:cubicBezTo>
                  <a:cubicBezTo>
                    <a:pt x="403" y="127"/>
                    <a:pt x="401" y="131"/>
                    <a:pt x="403" y="133"/>
                  </a:cubicBezTo>
                  <a:cubicBezTo>
                    <a:pt x="402" y="135"/>
                    <a:pt x="399" y="129"/>
                    <a:pt x="400" y="134"/>
                  </a:cubicBezTo>
                  <a:cubicBezTo>
                    <a:pt x="401" y="133"/>
                    <a:pt x="403" y="139"/>
                    <a:pt x="404" y="136"/>
                  </a:cubicBezTo>
                  <a:cubicBezTo>
                    <a:pt x="404" y="138"/>
                    <a:pt x="403" y="139"/>
                    <a:pt x="402" y="138"/>
                  </a:cubicBezTo>
                  <a:cubicBezTo>
                    <a:pt x="402" y="140"/>
                    <a:pt x="405" y="144"/>
                    <a:pt x="403" y="145"/>
                  </a:cubicBezTo>
                  <a:cubicBezTo>
                    <a:pt x="405" y="146"/>
                    <a:pt x="405" y="146"/>
                    <a:pt x="405" y="146"/>
                  </a:cubicBezTo>
                  <a:cubicBezTo>
                    <a:pt x="404" y="146"/>
                    <a:pt x="404" y="148"/>
                    <a:pt x="404" y="149"/>
                  </a:cubicBezTo>
                  <a:cubicBezTo>
                    <a:pt x="404" y="151"/>
                    <a:pt x="407" y="156"/>
                    <a:pt x="404" y="156"/>
                  </a:cubicBezTo>
                  <a:cubicBezTo>
                    <a:pt x="405" y="157"/>
                    <a:pt x="405" y="162"/>
                    <a:pt x="406" y="160"/>
                  </a:cubicBezTo>
                  <a:cubicBezTo>
                    <a:pt x="407" y="157"/>
                    <a:pt x="405" y="157"/>
                    <a:pt x="407" y="154"/>
                  </a:cubicBezTo>
                  <a:cubicBezTo>
                    <a:pt x="405" y="157"/>
                    <a:pt x="407" y="159"/>
                    <a:pt x="408" y="161"/>
                  </a:cubicBezTo>
                  <a:cubicBezTo>
                    <a:pt x="407" y="162"/>
                    <a:pt x="407" y="162"/>
                    <a:pt x="407" y="162"/>
                  </a:cubicBezTo>
                  <a:cubicBezTo>
                    <a:pt x="407" y="163"/>
                    <a:pt x="407" y="165"/>
                    <a:pt x="408" y="166"/>
                  </a:cubicBezTo>
                  <a:cubicBezTo>
                    <a:pt x="407" y="165"/>
                    <a:pt x="407" y="166"/>
                    <a:pt x="407" y="167"/>
                  </a:cubicBezTo>
                  <a:cubicBezTo>
                    <a:pt x="408" y="168"/>
                    <a:pt x="408" y="168"/>
                    <a:pt x="408" y="168"/>
                  </a:cubicBezTo>
                  <a:cubicBezTo>
                    <a:pt x="409" y="173"/>
                    <a:pt x="406" y="169"/>
                    <a:pt x="406" y="174"/>
                  </a:cubicBezTo>
                  <a:lnTo>
                    <a:pt x="406" y="170"/>
                  </a:lnTo>
                  <a:close/>
                  <a:moveTo>
                    <a:pt x="62" y="47"/>
                  </a:moveTo>
                  <a:cubicBezTo>
                    <a:pt x="61" y="48"/>
                    <a:pt x="61" y="48"/>
                    <a:pt x="60" y="49"/>
                  </a:cubicBezTo>
                  <a:cubicBezTo>
                    <a:pt x="61" y="48"/>
                    <a:pt x="61" y="48"/>
                    <a:pt x="62" y="47"/>
                  </a:cubicBezTo>
                  <a:close/>
                  <a:moveTo>
                    <a:pt x="24" y="85"/>
                  </a:move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4" y="8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3"/>
                    <a:pt x="66" y="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323" y="323"/>
                  </a:moveTo>
                  <a:cubicBezTo>
                    <a:pt x="323" y="323"/>
                    <a:pt x="323" y="324"/>
                    <a:pt x="323" y="324"/>
                  </a:cubicBezTo>
                  <a:cubicBezTo>
                    <a:pt x="323" y="323"/>
                    <a:pt x="323" y="323"/>
                    <a:pt x="323" y="323"/>
                  </a:cubicBezTo>
                  <a:close/>
                  <a:moveTo>
                    <a:pt x="317" y="46"/>
                  </a:moveTo>
                  <a:cubicBezTo>
                    <a:pt x="317" y="46"/>
                    <a:pt x="317" y="46"/>
                    <a:pt x="317" y="46"/>
                  </a:cubicBezTo>
                  <a:cubicBezTo>
                    <a:pt x="317" y="46"/>
                    <a:pt x="316" y="45"/>
                    <a:pt x="315" y="45"/>
                  </a:cubicBezTo>
                  <a:lnTo>
                    <a:pt x="317" y="46"/>
                  </a:lnTo>
                  <a:close/>
                  <a:moveTo>
                    <a:pt x="139" y="22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9" y="22"/>
                    <a:pt x="138" y="23"/>
                    <a:pt x="138" y="23"/>
                  </a:cubicBezTo>
                  <a:cubicBezTo>
                    <a:pt x="138" y="23"/>
                    <a:pt x="139" y="22"/>
                    <a:pt x="139" y="22"/>
                  </a:cubicBezTo>
                  <a:close/>
                  <a:moveTo>
                    <a:pt x="322" y="339"/>
                  </a:moveTo>
                  <a:cubicBezTo>
                    <a:pt x="323" y="339"/>
                    <a:pt x="324" y="338"/>
                    <a:pt x="325" y="337"/>
                  </a:cubicBezTo>
                  <a:cubicBezTo>
                    <a:pt x="324" y="335"/>
                    <a:pt x="323" y="338"/>
                    <a:pt x="322" y="339"/>
                  </a:cubicBezTo>
                  <a:close/>
                  <a:moveTo>
                    <a:pt x="356" y="276"/>
                  </a:moveTo>
                  <a:cubicBezTo>
                    <a:pt x="356" y="277"/>
                    <a:pt x="357" y="277"/>
                    <a:pt x="356" y="278"/>
                  </a:cubicBezTo>
                  <a:cubicBezTo>
                    <a:pt x="357" y="277"/>
                    <a:pt x="357" y="276"/>
                    <a:pt x="358" y="275"/>
                  </a:cubicBezTo>
                  <a:cubicBezTo>
                    <a:pt x="357" y="275"/>
                    <a:pt x="356" y="276"/>
                    <a:pt x="356" y="276"/>
                  </a:cubicBezTo>
                  <a:close/>
                  <a:moveTo>
                    <a:pt x="367" y="267"/>
                  </a:moveTo>
                  <a:cubicBezTo>
                    <a:pt x="369" y="265"/>
                    <a:pt x="371" y="261"/>
                    <a:pt x="371" y="261"/>
                  </a:cubicBezTo>
                  <a:cubicBezTo>
                    <a:pt x="370" y="263"/>
                    <a:pt x="368" y="265"/>
                    <a:pt x="367" y="267"/>
                  </a:cubicBezTo>
                  <a:close/>
                  <a:moveTo>
                    <a:pt x="385" y="246"/>
                  </a:moveTo>
                  <a:cubicBezTo>
                    <a:pt x="385" y="246"/>
                    <a:pt x="384" y="247"/>
                    <a:pt x="385" y="247"/>
                  </a:cubicBezTo>
                  <a:cubicBezTo>
                    <a:pt x="386" y="245"/>
                    <a:pt x="386" y="245"/>
                    <a:pt x="385" y="246"/>
                  </a:cubicBezTo>
                  <a:close/>
                  <a:moveTo>
                    <a:pt x="384" y="244"/>
                  </a:moveTo>
                  <a:cubicBezTo>
                    <a:pt x="385" y="245"/>
                    <a:pt x="385" y="242"/>
                    <a:pt x="386" y="241"/>
                  </a:cubicBezTo>
                  <a:cubicBezTo>
                    <a:pt x="385" y="242"/>
                    <a:pt x="385" y="242"/>
                    <a:pt x="384" y="244"/>
                  </a:cubicBezTo>
                  <a:close/>
                  <a:moveTo>
                    <a:pt x="386" y="241"/>
                  </a:moveTo>
                  <a:cubicBezTo>
                    <a:pt x="386" y="241"/>
                    <a:pt x="386" y="241"/>
                    <a:pt x="386" y="241"/>
                  </a:cubicBezTo>
                  <a:cubicBezTo>
                    <a:pt x="386" y="241"/>
                    <a:pt x="386" y="241"/>
                    <a:pt x="386" y="241"/>
                  </a:cubicBezTo>
                  <a:close/>
                  <a:moveTo>
                    <a:pt x="404" y="200"/>
                  </a:moveTo>
                  <a:cubicBezTo>
                    <a:pt x="403" y="201"/>
                    <a:pt x="403" y="203"/>
                    <a:pt x="403" y="204"/>
                  </a:cubicBezTo>
                  <a:cubicBezTo>
                    <a:pt x="404" y="205"/>
                    <a:pt x="403" y="201"/>
                    <a:pt x="404" y="200"/>
                  </a:cubicBezTo>
                  <a:close/>
                  <a:moveTo>
                    <a:pt x="407" y="183"/>
                  </a:moveTo>
                  <a:cubicBezTo>
                    <a:pt x="407" y="182"/>
                    <a:pt x="406" y="181"/>
                    <a:pt x="406" y="182"/>
                  </a:cubicBezTo>
                  <a:cubicBezTo>
                    <a:pt x="406" y="183"/>
                    <a:pt x="406" y="183"/>
                    <a:pt x="406" y="184"/>
                  </a:cubicBezTo>
                  <a:lnTo>
                    <a:pt x="407" y="183"/>
                  </a:lnTo>
                  <a:close/>
                  <a:moveTo>
                    <a:pt x="147" y="6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7" y="7"/>
                    <a:pt x="147" y="7"/>
                    <a:pt x="147" y="7"/>
                  </a:cubicBezTo>
                  <a:lnTo>
                    <a:pt x="147" y="6"/>
                  </a:lnTo>
                  <a:close/>
                  <a:moveTo>
                    <a:pt x="18" y="95"/>
                  </a:moveTo>
                  <a:cubicBezTo>
                    <a:pt x="17" y="97"/>
                    <a:pt x="18" y="94"/>
                    <a:pt x="17" y="96"/>
                  </a:cubicBezTo>
                  <a:cubicBezTo>
                    <a:pt x="17" y="96"/>
                    <a:pt x="18" y="97"/>
                    <a:pt x="18" y="95"/>
                  </a:cubicBezTo>
                  <a:close/>
                  <a:moveTo>
                    <a:pt x="1" y="176"/>
                  </a:moveTo>
                  <a:cubicBezTo>
                    <a:pt x="1" y="177"/>
                    <a:pt x="1" y="177"/>
                    <a:pt x="1" y="177"/>
                  </a:cubicBezTo>
                  <a:cubicBezTo>
                    <a:pt x="3" y="176"/>
                    <a:pt x="3" y="176"/>
                    <a:pt x="3" y="176"/>
                  </a:cubicBezTo>
                  <a:lnTo>
                    <a:pt x="1" y="17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172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275771" y="5447104"/>
            <a:ext cx="28943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dio Allianz grupe</a:t>
            </a:r>
            <a:endParaRPr lang="de-AT" sz="1400" noProof="1">
              <a:solidFill>
                <a:srgbClr val="11338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93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82"/>
          <p:cNvGrpSpPr/>
          <p:nvPr/>
        </p:nvGrpSpPr>
        <p:grpSpPr bwMode="gray">
          <a:xfrm rot="1396986">
            <a:off x="4917286" y="1709531"/>
            <a:ext cx="954765" cy="753960"/>
            <a:chOff x="7266020" y="4446588"/>
            <a:chExt cx="1395414" cy="1202825"/>
          </a:xfrm>
        </p:grpSpPr>
        <p:sp>
          <p:nvSpPr>
            <p:cNvPr id="27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solidFill>
              <a:srgbClr val="ED9A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8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29" name="Gerade Verbindung 111"/>
          <p:cNvCxnSpPr/>
          <p:nvPr/>
        </p:nvCxnSpPr>
        <p:spPr bwMode="gray">
          <a:xfrm flipV="1">
            <a:off x="4570340" y="1074658"/>
            <a:ext cx="11088" cy="5131191"/>
          </a:xfrm>
          <a:prstGeom prst="line">
            <a:avLst/>
          </a:prstGeom>
          <a:noFill/>
          <a:ln w="31750" cap="rnd" cmpd="sng" algn="ctr">
            <a:gradFill>
              <a:gsLst>
                <a:gs pos="0">
                  <a:srgbClr val="7D7D7D"/>
                </a:gs>
                <a:gs pos="17000">
                  <a:srgbClr val="969696"/>
                </a:gs>
                <a:gs pos="100000">
                  <a:srgbClr val="AFAFAF"/>
                </a:gs>
              </a:gsLst>
              <a:lin ang="5400000" scaled="0"/>
            </a:gradFill>
            <a:prstDash val="solid"/>
          </a:ln>
          <a:effectLst>
            <a:innerShdw blurRad="114300">
              <a:prstClr val="black"/>
            </a:innerShdw>
          </a:effectLst>
        </p:spPr>
      </p:cxnSp>
      <p:sp>
        <p:nvSpPr>
          <p:cNvPr id="30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29562" y="1354323"/>
            <a:ext cx="2431928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sz="16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sz="16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hr-HR" sz="1400" dirty="0">
                <a:solidFill>
                  <a:srgbClr val="113388"/>
                </a:solidFill>
                <a:latin typeface="Arial"/>
              </a:rPr>
              <a:t>osnovana 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PRISMA Kreditversicherungs-AG </a:t>
            </a:r>
            <a:r>
              <a:rPr lang="en-US" sz="1400" noProof="1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1400" noProof="1" smtClean="0">
                <a:solidFill>
                  <a:srgbClr val="000000"/>
                </a:solidFill>
                <a:latin typeface="Arial" pitchFamily="34" charset="0"/>
              </a:rPr>
            </a:br>
            <a:endParaRPr lang="en-GB" sz="1400" noProof="1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pieren 119"/>
          <p:cNvGrpSpPr/>
          <p:nvPr/>
        </p:nvGrpSpPr>
        <p:grpSpPr bwMode="gray">
          <a:xfrm>
            <a:off x="3437874" y="1301809"/>
            <a:ext cx="932658" cy="886284"/>
            <a:chOff x="2723472" y="1689126"/>
            <a:chExt cx="1383804" cy="1208910"/>
          </a:xfrm>
        </p:grpSpPr>
        <p:grpSp>
          <p:nvGrpSpPr>
            <p:cNvPr id="32" name="Gruppieren 120"/>
            <p:cNvGrpSpPr/>
            <p:nvPr/>
          </p:nvGrpSpPr>
          <p:grpSpPr bwMode="gray">
            <a:xfrm rot="20334053">
              <a:off x="2723472" y="1689126"/>
              <a:ext cx="1383804" cy="1208910"/>
              <a:chOff x="6000303" y="3963613"/>
              <a:chExt cx="1367906" cy="1195021"/>
            </a:xfrm>
          </p:grpSpPr>
          <p:sp>
            <p:nvSpPr>
              <p:cNvPr id="34" name="Freeform 12"/>
              <p:cNvSpPr>
                <a:spLocks noEditPoints="1"/>
              </p:cNvSpPr>
              <p:nvPr/>
            </p:nvSpPr>
            <p:spPr bwMode="gray">
              <a:xfrm>
                <a:off x="6000303" y="3963613"/>
                <a:ext cx="1367906" cy="1195021"/>
              </a:xfrm>
              <a:custGeom>
                <a:avLst/>
                <a:gdLst>
                  <a:gd name="T0" fmla="*/ 335 w 435"/>
                  <a:gd name="T1" fmla="*/ 372 h 375"/>
                  <a:gd name="T2" fmla="*/ 317 w 435"/>
                  <a:gd name="T3" fmla="*/ 360 h 375"/>
                  <a:gd name="T4" fmla="*/ 320 w 435"/>
                  <a:gd name="T5" fmla="*/ 341 h 375"/>
                  <a:gd name="T6" fmla="*/ 324 w 435"/>
                  <a:gd name="T7" fmla="*/ 316 h 375"/>
                  <a:gd name="T8" fmla="*/ 266 w 435"/>
                  <a:gd name="T9" fmla="*/ 343 h 375"/>
                  <a:gd name="T10" fmla="*/ 317 w 435"/>
                  <a:gd name="T11" fmla="*/ 296 h 375"/>
                  <a:gd name="T12" fmla="*/ 246 w 435"/>
                  <a:gd name="T13" fmla="*/ 318 h 375"/>
                  <a:gd name="T14" fmla="*/ 200 w 435"/>
                  <a:gd name="T15" fmla="*/ 332 h 375"/>
                  <a:gd name="T16" fmla="*/ 151 w 435"/>
                  <a:gd name="T17" fmla="*/ 340 h 375"/>
                  <a:gd name="T18" fmla="*/ 184 w 435"/>
                  <a:gd name="T19" fmla="*/ 304 h 375"/>
                  <a:gd name="T20" fmla="*/ 129 w 435"/>
                  <a:gd name="T21" fmla="*/ 325 h 375"/>
                  <a:gd name="T22" fmla="*/ 104 w 435"/>
                  <a:gd name="T23" fmla="*/ 317 h 375"/>
                  <a:gd name="T24" fmla="*/ 172 w 435"/>
                  <a:gd name="T25" fmla="*/ 264 h 375"/>
                  <a:gd name="T26" fmla="*/ 102 w 435"/>
                  <a:gd name="T27" fmla="*/ 285 h 375"/>
                  <a:gd name="T28" fmla="*/ 131 w 435"/>
                  <a:gd name="T29" fmla="*/ 245 h 375"/>
                  <a:gd name="T30" fmla="*/ 89 w 435"/>
                  <a:gd name="T31" fmla="*/ 248 h 375"/>
                  <a:gd name="T32" fmla="*/ 60 w 435"/>
                  <a:gd name="T33" fmla="*/ 252 h 375"/>
                  <a:gd name="T34" fmla="*/ 34 w 435"/>
                  <a:gd name="T35" fmla="*/ 244 h 375"/>
                  <a:gd name="T36" fmla="*/ 12 w 435"/>
                  <a:gd name="T37" fmla="*/ 238 h 375"/>
                  <a:gd name="T38" fmla="*/ 24 w 435"/>
                  <a:gd name="T39" fmla="*/ 207 h 375"/>
                  <a:gd name="T40" fmla="*/ 141 w 435"/>
                  <a:gd name="T41" fmla="*/ 117 h 375"/>
                  <a:gd name="T42" fmla="*/ 36 w 435"/>
                  <a:gd name="T43" fmla="*/ 159 h 375"/>
                  <a:gd name="T44" fmla="*/ 54 w 435"/>
                  <a:gd name="T45" fmla="*/ 127 h 375"/>
                  <a:gd name="T46" fmla="*/ 58 w 435"/>
                  <a:gd name="T47" fmla="*/ 104 h 375"/>
                  <a:gd name="T48" fmla="*/ 29 w 435"/>
                  <a:gd name="T49" fmla="*/ 111 h 375"/>
                  <a:gd name="T50" fmla="*/ 61 w 435"/>
                  <a:gd name="T51" fmla="*/ 71 h 375"/>
                  <a:gd name="T52" fmla="*/ 101 w 435"/>
                  <a:gd name="T53" fmla="*/ 42 h 375"/>
                  <a:gd name="T54" fmla="*/ 126 w 435"/>
                  <a:gd name="T55" fmla="*/ 46 h 375"/>
                  <a:gd name="T56" fmla="*/ 189 w 435"/>
                  <a:gd name="T57" fmla="*/ 19 h 375"/>
                  <a:gd name="T58" fmla="*/ 148 w 435"/>
                  <a:gd name="T59" fmla="*/ 58 h 375"/>
                  <a:gd name="T60" fmla="*/ 210 w 435"/>
                  <a:gd name="T61" fmla="*/ 41 h 375"/>
                  <a:gd name="T62" fmla="*/ 255 w 435"/>
                  <a:gd name="T63" fmla="*/ 35 h 375"/>
                  <a:gd name="T64" fmla="*/ 255 w 435"/>
                  <a:gd name="T65" fmla="*/ 59 h 375"/>
                  <a:gd name="T66" fmla="*/ 247 w 435"/>
                  <a:gd name="T67" fmla="*/ 88 h 375"/>
                  <a:gd name="T68" fmla="*/ 289 w 435"/>
                  <a:gd name="T69" fmla="*/ 86 h 375"/>
                  <a:gd name="T70" fmla="*/ 337 w 435"/>
                  <a:gd name="T71" fmla="*/ 80 h 375"/>
                  <a:gd name="T72" fmla="*/ 392 w 435"/>
                  <a:gd name="T73" fmla="*/ 60 h 375"/>
                  <a:gd name="T74" fmla="*/ 380 w 435"/>
                  <a:gd name="T75" fmla="*/ 91 h 375"/>
                  <a:gd name="T76" fmla="*/ 385 w 435"/>
                  <a:gd name="T77" fmla="*/ 111 h 375"/>
                  <a:gd name="T78" fmla="*/ 394 w 435"/>
                  <a:gd name="T79" fmla="*/ 127 h 375"/>
                  <a:gd name="T80" fmla="*/ 428 w 435"/>
                  <a:gd name="T81" fmla="*/ 130 h 375"/>
                  <a:gd name="T82" fmla="*/ 425 w 435"/>
                  <a:gd name="T83" fmla="*/ 149 h 375"/>
                  <a:gd name="T84" fmla="*/ 402 w 435"/>
                  <a:gd name="T85" fmla="*/ 185 h 375"/>
                  <a:gd name="T86" fmla="*/ 323 w 435"/>
                  <a:gd name="T87" fmla="*/ 253 h 375"/>
                  <a:gd name="T88" fmla="*/ 358 w 435"/>
                  <a:gd name="T89" fmla="*/ 257 h 375"/>
                  <a:gd name="T90" fmla="*/ 392 w 435"/>
                  <a:gd name="T91" fmla="*/ 258 h 375"/>
                  <a:gd name="T92" fmla="*/ 378 w 435"/>
                  <a:gd name="T93" fmla="*/ 278 h 375"/>
                  <a:gd name="T94" fmla="*/ 335 w 435"/>
                  <a:gd name="T95" fmla="*/ 326 h 375"/>
                  <a:gd name="T96" fmla="*/ 361 w 435"/>
                  <a:gd name="T97" fmla="*/ 330 h 375"/>
                  <a:gd name="T98" fmla="*/ 346 w 435"/>
                  <a:gd name="T99" fmla="*/ 369 h 375"/>
                  <a:gd name="T100" fmla="*/ 340 w 435"/>
                  <a:gd name="T101" fmla="*/ 375 h 375"/>
                  <a:gd name="T102" fmla="*/ 345 w 435"/>
                  <a:gd name="T103" fmla="*/ 366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35" h="375">
                    <a:moveTo>
                      <a:pt x="340" y="375"/>
                    </a:moveTo>
                    <a:cubicBezTo>
                      <a:pt x="339" y="375"/>
                      <a:pt x="339" y="375"/>
                      <a:pt x="338" y="375"/>
                    </a:cubicBezTo>
                    <a:cubicBezTo>
                      <a:pt x="337" y="374"/>
                      <a:pt x="336" y="373"/>
                      <a:pt x="335" y="372"/>
                    </a:cubicBezTo>
                    <a:cubicBezTo>
                      <a:pt x="333" y="369"/>
                      <a:pt x="333" y="368"/>
                      <a:pt x="342" y="353"/>
                    </a:cubicBezTo>
                    <a:cubicBezTo>
                      <a:pt x="324" y="364"/>
                      <a:pt x="324" y="364"/>
                      <a:pt x="321" y="363"/>
                    </a:cubicBezTo>
                    <a:cubicBezTo>
                      <a:pt x="319" y="362"/>
                      <a:pt x="318" y="361"/>
                      <a:pt x="317" y="360"/>
                    </a:cubicBezTo>
                    <a:cubicBezTo>
                      <a:pt x="316" y="358"/>
                      <a:pt x="316" y="358"/>
                      <a:pt x="320" y="342"/>
                    </a:cubicBezTo>
                    <a:cubicBezTo>
                      <a:pt x="320" y="342"/>
                      <a:pt x="320" y="342"/>
                      <a:pt x="321" y="341"/>
                    </a:cubicBezTo>
                    <a:cubicBezTo>
                      <a:pt x="320" y="341"/>
                      <a:pt x="320" y="341"/>
                      <a:pt x="320" y="341"/>
                    </a:cubicBezTo>
                    <a:cubicBezTo>
                      <a:pt x="305" y="351"/>
                      <a:pt x="304" y="352"/>
                      <a:pt x="301" y="351"/>
                    </a:cubicBezTo>
                    <a:cubicBezTo>
                      <a:pt x="299" y="350"/>
                      <a:pt x="298" y="349"/>
                      <a:pt x="297" y="348"/>
                    </a:cubicBezTo>
                    <a:cubicBezTo>
                      <a:pt x="294" y="343"/>
                      <a:pt x="294" y="343"/>
                      <a:pt x="324" y="316"/>
                    </a:cubicBezTo>
                    <a:cubicBezTo>
                      <a:pt x="323" y="317"/>
                      <a:pt x="323" y="317"/>
                      <a:pt x="322" y="318"/>
                    </a:cubicBezTo>
                    <a:cubicBezTo>
                      <a:pt x="274" y="347"/>
                      <a:pt x="273" y="347"/>
                      <a:pt x="270" y="346"/>
                    </a:cubicBezTo>
                    <a:cubicBezTo>
                      <a:pt x="268" y="346"/>
                      <a:pt x="267" y="345"/>
                      <a:pt x="266" y="343"/>
                    </a:cubicBezTo>
                    <a:cubicBezTo>
                      <a:pt x="263" y="338"/>
                      <a:pt x="266" y="335"/>
                      <a:pt x="289" y="317"/>
                    </a:cubicBezTo>
                    <a:cubicBezTo>
                      <a:pt x="300" y="310"/>
                      <a:pt x="312" y="301"/>
                      <a:pt x="326" y="291"/>
                    </a:cubicBezTo>
                    <a:cubicBezTo>
                      <a:pt x="323" y="293"/>
                      <a:pt x="320" y="294"/>
                      <a:pt x="317" y="296"/>
                    </a:cubicBezTo>
                    <a:cubicBezTo>
                      <a:pt x="227" y="351"/>
                      <a:pt x="223" y="353"/>
                      <a:pt x="218" y="351"/>
                    </a:cubicBezTo>
                    <a:cubicBezTo>
                      <a:pt x="217" y="351"/>
                      <a:pt x="215" y="350"/>
                      <a:pt x="215" y="349"/>
                    </a:cubicBezTo>
                    <a:cubicBezTo>
                      <a:pt x="211" y="343"/>
                      <a:pt x="213" y="340"/>
                      <a:pt x="246" y="318"/>
                    </a:cubicBezTo>
                    <a:cubicBezTo>
                      <a:pt x="263" y="307"/>
                      <a:pt x="285" y="292"/>
                      <a:pt x="309" y="276"/>
                    </a:cubicBezTo>
                    <a:cubicBezTo>
                      <a:pt x="219" y="331"/>
                      <a:pt x="209" y="336"/>
                      <a:pt x="204" y="335"/>
                    </a:cubicBezTo>
                    <a:cubicBezTo>
                      <a:pt x="202" y="334"/>
                      <a:pt x="201" y="333"/>
                      <a:pt x="200" y="332"/>
                    </a:cubicBezTo>
                    <a:cubicBezTo>
                      <a:pt x="196" y="325"/>
                      <a:pt x="196" y="324"/>
                      <a:pt x="289" y="261"/>
                    </a:cubicBezTo>
                    <a:cubicBezTo>
                      <a:pt x="283" y="265"/>
                      <a:pt x="276" y="269"/>
                      <a:pt x="270" y="273"/>
                    </a:cubicBezTo>
                    <a:cubicBezTo>
                      <a:pt x="161" y="339"/>
                      <a:pt x="156" y="342"/>
                      <a:pt x="151" y="340"/>
                    </a:cubicBezTo>
                    <a:cubicBezTo>
                      <a:pt x="149" y="340"/>
                      <a:pt x="147" y="339"/>
                      <a:pt x="147" y="337"/>
                    </a:cubicBezTo>
                    <a:cubicBezTo>
                      <a:pt x="143" y="332"/>
                      <a:pt x="149" y="328"/>
                      <a:pt x="158" y="322"/>
                    </a:cubicBezTo>
                    <a:cubicBezTo>
                      <a:pt x="163" y="318"/>
                      <a:pt x="172" y="312"/>
                      <a:pt x="184" y="304"/>
                    </a:cubicBezTo>
                    <a:cubicBezTo>
                      <a:pt x="191" y="300"/>
                      <a:pt x="199" y="294"/>
                      <a:pt x="208" y="289"/>
                    </a:cubicBezTo>
                    <a:cubicBezTo>
                      <a:pt x="148" y="325"/>
                      <a:pt x="138" y="329"/>
                      <a:pt x="133" y="328"/>
                    </a:cubicBezTo>
                    <a:cubicBezTo>
                      <a:pt x="132" y="328"/>
                      <a:pt x="130" y="327"/>
                      <a:pt x="129" y="325"/>
                    </a:cubicBezTo>
                    <a:cubicBezTo>
                      <a:pt x="126" y="319"/>
                      <a:pt x="127" y="316"/>
                      <a:pt x="171" y="288"/>
                    </a:cubicBezTo>
                    <a:cubicBezTo>
                      <a:pt x="121" y="318"/>
                      <a:pt x="112" y="321"/>
                      <a:pt x="108" y="320"/>
                    </a:cubicBezTo>
                    <a:cubicBezTo>
                      <a:pt x="107" y="320"/>
                      <a:pt x="105" y="319"/>
                      <a:pt x="104" y="317"/>
                    </a:cubicBezTo>
                    <a:cubicBezTo>
                      <a:pt x="101" y="311"/>
                      <a:pt x="107" y="307"/>
                      <a:pt x="116" y="301"/>
                    </a:cubicBezTo>
                    <a:cubicBezTo>
                      <a:pt x="122" y="296"/>
                      <a:pt x="132" y="290"/>
                      <a:pt x="145" y="282"/>
                    </a:cubicBezTo>
                    <a:cubicBezTo>
                      <a:pt x="153" y="276"/>
                      <a:pt x="162" y="270"/>
                      <a:pt x="172" y="264"/>
                    </a:cubicBezTo>
                    <a:cubicBezTo>
                      <a:pt x="104" y="305"/>
                      <a:pt x="93" y="310"/>
                      <a:pt x="88" y="309"/>
                    </a:cubicBezTo>
                    <a:cubicBezTo>
                      <a:pt x="87" y="309"/>
                      <a:pt x="85" y="307"/>
                      <a:pt x="84" y="306"/>
                    </a:cubicBezTo>
                    <a:cubicBezTo>
                      <a:pt x="82" y="302"/>
                      <a:pt x="81" y="300"/>
                      <a:pt x="102" y="285"/>
                    </a:cubicBezTo>
                    <a:cubicBezTo>
                      <a:pt x="85" y="295"/>
                      <a:pt x="78" y="297"/>
                      <a:pt x="74" y="296"/>
                    </a:cubicBezTo>
                    <a:cubicBezTo>
                      <a:pt x="73" y="296"/>
                      <a:pt x="71" y="295"/>
                      <a:pt x="70" y="293"/>
                    </a:cubicBezTo>
                    <a:cubicBezTo>
                      <a:pt x="67" y="287"/>
                      <a:pt x="66" y="286"/>
                      <a:pt x="131" y="245"/>
                    </a:cubicBezTo>
                    <a:cubicBezTo>
                      <a:pt x="90" y="269"/>
                      <a:pt x="82" y="272"/>
                      <a:pt x="78" y="271"/>
                    </a:cubicBezTo>
                    <a:cubicBezTo>
                      <a:pt x="76" y="270"/>
                      <a:pt x="75" y="269"/>
                      <a:pt x="74" y="268"/>
                    </a:cubicBezTo>
                    <a:cubicBezTo>
                      <a:pt x="70" y="262"/>
                      <a:pt x="77" y="257"/>
                      <a:pt x="89" y="248"/>
                    </a:cubicBezTo>
                    <a:cubicBezTo>
                      <a:pt x="97" y="242"/>
                      <a:pt x="108" y="234"/>
                      <a:pt x="124" y="225"/>
                    </a:cubicBezTo>
                    <a:cubicBezTo>
                      <a:pt x="77" y="252"/>
                      <a:pt x="68" y="256"/>
                      <a:pt x="64" y="255"/>
                    </a:cubicBezTo>
                    <a:cubicBezTo>
                      <a:pt x="63" y="254"/>
                      <a:pt x="61" y="253"/>
                      <a:pt x="60" y="252"/>
                    </a:cubicBezTo>
                    <a:cubicBezTo>
                      <a:pt x="57" y="245"/>
                      <a:pt x="56" y="244"/>
                      <a:pt x="133" y="195"/>
                    </a:cubicBezTo>
                    <a:cubicBezTo>
                      <a:pt x="54" y="243"/>
                      <a:pt x="43" y="249"/>
                      <a:pt x="38" y="247"/>
                    </a:cubicBezTo>
                    <a:cubicBezTo>
                      <a:pt x="37" y="247"/>
                      <a:pt x="35" y="246"/>
                      <a:pt x="34" y="244"/>
                    </a:cubicBezTo>
                    <a:cubicBezTo>
                      <a:pt x="30" y="237"/>
                      <a:pt x="30" y="236"/>
                      <a:pt x="162" y="153"/>
                    </a:cubicBezTo>
                    <a:cubicBezTo>
                      <a:pt x="160" y="154"/>
                      <a:pt x="159" y="155"/>
                      <a:pt x="157" y="156"/>
                    </a:cubicBezTo>
                    <a:cubicBezTo>
                      <a:pt x="31" y="233"/>
                      <a:pt x="18" y="240"/>
                      <a:pt x="12" y="238"/>
                    </a:cubicBezTo>
                    <a:cubicBezTo>
                      <a:pt x="11" y="238"/>
                      <a:pt x="9" y="237"/>
                      <a:pt x="8" y="235"/>
                    </a:cubicBezTo>
                    <a:cubicBezTo>
                      <a:pt x="5" y="230"/>
                      <a:pt x="4" y="228"/>
                      <a:pt x="75" y="182"/>
                    </a:cubicBezTo>
                    <a:cubicBezTo>
                      <a:pt x="36" y="205"/>
                      <a:pt x="28" y="208"/>
                      <a:pt x="24" y="207"/>
                    </a:cubicBezTo>
                    <a:cubicBezTo>
                      <a:pt x="22" y="207"/>
                      <a:pt x="21" y="205"/>
                      <a:pt x="20" y="204"/>
                    </a:cubicBezTo>
                    <a:cubicBezTo>
                      <a:pt x="16" y="197"/>
                      <a:pt x="15" y="196"/>
                      <a:pt x="146" y="114"/>
                    </a:cubicBezTo>
                    <a:cubicBezTo>
                      <a:pt x="144" y="115"/>
                      <a:pt x="142" y="116"/>
                      <a:pt x="141" y="117"/>
                    </a:cubicBezTo>
                    <a:cubicBezTo>
                      <a:pt x="18" y="192"/>
                      <a:pt x="12" y="194"/>
                      <a:pt x="7" y="193"/>
                    </a:cubicBezTo>
                    <a:cubicBezTo>
                      <a:pt x="6" y="193"/>
                      <a:pt x="4" y="192"/>
                      <a:pt x="3" y="190"/>
                    </a:cubicBezTo>
                    <a:cubicBezTo>
                      <a:pt x="0" y="185"/>
                      <a:pt x="1" y="182"/>
                      <a:pt x="36" y="159"/>
                    </a:cubicBezTo>
                    <a:cubicBezTo>
                      <a:pt x="24" y="166"/>
                      <a:pt x="21" y="166"/>
                      <a:pt x="19" y="165"/>
                    </a:cubicBezTo>
                    <a:cubicBezTo>
                      <a:pt x="18" y="165"/>
                      <a:pt x="16" y="164"/>
                      <a:pt x="15" y="162"/>
                    </a:cubicBezTo>
                    <a:cubicBezTo>
                      <a:pt x="12" y="157"/>
                      <a:pt x="11" y="155"/>
                      <a:pt x="54" y="127"/>
                    </a:cubicBezTo>
                    <a:cubicBezTo>
                      <a:pt x="42" y="134"/>
                      <a:pt x="38" y="135"/>
                      <a:pt x="36" y="134"/>
                    </a:cubicBezTo>
                    <a:cubicBezTo>
                      <a:pt x="34" y="133"/>
                      <a:pt x="33" y="132"/>
                      <a:pt x="32" y="131"/>
                    </a:cubicBezTo>
                    <a:cubicBezTo>
                      <a:pt x="29" y="125"/>
                      <a:pt x="31" y="122"/>
                      <a:pt x="58" y="104"/>
                    </a:cubicBezTo>
                    <a:cubicBezTo>
                      <a:pt x="59" y="103"/>
                      <a:pt x="61" y="101"/>
                      <a:pt x="62" y="100"/>
                    </a:cubicBezTo>
                    <a:cubicBezTo>
                      <a:pt x="40" y="114"/>
                      <a:pt x="36" y="115"/>
                      <a:pt x="33" y="114"/>
                    </a:cubicBezTo>
                    <a:cubicBezTo>
                      <a:pt x="31" y="114"/>
                      <a:pt x="29" y="113"/>
                      <a:pt x="29" y="111"/>
                    </a:cubicBezTo>
                    <a:cubicBezTo>
                      <a:pt x="26" y="106"/>
                      <a:pt x="25" y="105"/>
                      <a:pt x="67" y="75"/>
                    </a:cubicBezTo>
                    <a:cubicBezTo>
                      <a:pt x="66" y="75"/>
                      <a:pt x="66" y="75"/>
                      <a:pt x="65" y="74"/>
                    </a:cubicBezTo>
                    <a:cubicBezTo>
                      <a:pt x="63" y="74"/>
                      <a:pt x="62" y="73"/>
                      <a:pt x="61" y="71"/>
                    </a:cubicBezTo>
                    <a:cubicBezTo>
                      <a:pt x="59" y="69"/>
                      <a:pt x="60" y="65"/>
                      <a:pt x="63" y="63"/>
                    </a:cubicBezTo>
                    <a:cubicBezTo>
                      <a:pt x="64" y="63"/>
                      <a:pt x="65" y="63"/>
                      <a:pt x="65" y="63"/>
                    </a:cubicBezTo>
                    <a:cubicBezTo>
                      <a:pt x="69" y="61"/>
                      <a:pt x="87" y="50"/>
                      <a:pt x="101" y="42"/>
                    </a:cubicBezTo>
                    <a:cubicBezTo>
                      <a:pt x="139" y="19"/>
                      <a:pt x="139" y="19"/>
                      <a:pt x="143" y="19"/>
                    </a:cubicBezTo>
                    <a:cubicBezTo>
                      <a:pt x="144" y="20"/>
                      <a:pt x="145" y="21"/>
                      <a:pt x="146" y="22"/>
                    </a:cubicBezTo>
                    <a:cubicBezTo>
                      <a:pt x="149" y="28"/>
                      <a:pt x="146" y="31"/>
                      <a:pt x="126" y="46"/>
                    </a:cubicBezTo>
                    <a:cubicBezTo>
                      <a:pt x="123" y="48"/>
                      <a:pt x="121" y="50"/>
                      <a:pt x="118" y="52"/>
                    </a:cubicBezTo>
                    <a:cubicBezTo>
                      <a:pt x="174" y="18"/>
                      <a:pt x="180" y="15"/>
                      <a:pt x="185" y="16"/>
                    </a:cubicBezTo>
                    <a:cubicBezTo>
                      <a:pt x="186" y="16"/>
                      <a:pt x="188" y="17"/>
                      <a:pt x="189" y="19"/>
                    </a:cubicBezTo>
                    <a:cubicBezTo>
                      <a:pt x="192" y="25"/>
                      <a:pt x="188" y="27"/>
                      <a:pt x="167" y="43"/>
                    </a:cubicBezTo>
                    <a:cubicBezTo>
                      <a:pt x="156" y="50"/>
                      <a:pt x="143" y="59"/>
                      <a:pt x="129" y="69"/>
                    </a:cubicBezTo>
                    <a:cubicBezTo>
                      <a:pt x="135" y="65"/>
                      <a:pt x="142" y="61"/>
                      <a:pt x="148" y="58"/>
                    </a:cubicBezTo>
                    <a:cubicBezTo>
                      <a:pt x="239" y="1"/>
                      <a:pt x="244" y="0"/>
                      <a:pt x="249" y="1"/>
                    </a:cubicBezTo>
                    <a:cubicBezTo>
                      <a:pt x="250" y="1"/>
                      <a:pt x="252" y="2"/>
                      <a:pt x="253" y="4"/>
                    </a:cubicBezTo>
                    <a:cubicBezTo>
                      <a:pt x="256" y="9"/>
                      <a:pt x="257" y="10"/>
                      <a:pt x="210" y="41"/>
                    </a:cubicBezTo>
                    <a:cubicBezTo>
                      <a:pt x="256" y="14"/>
                      <a:pt x="264" y="11"/>
                      <a:pt x="268" y="12"/>
                    </a:cubicBezTo>
                    <a:cubicBezTo>
                      <a:pt x="269" y="12"/>
                      <a:pt x="271" y="13"/>
                      <a:pt x="271" y="14"/>
                    </a:cubicBezTo>
                    <a:cubicBezTo>
                      <a:pt x="274" y="19"/>
                      <a:pt x="274" y="21"/>
                      <a:pt x="255" y="35"/>
                    </a:cubicBezTo>
                    <a:cubicBezTo>
                      <a:pt x="292" y="13"/>
                      <a:pt x="301" y="10"/>
                      <a:pt x="305" y="11"/>
                    </a:cubicBezTo>
                    <a:cubicBezTo>
                      <a:pt x="307" y="11"/>
                      <a:pt x="308" y="12"/>
                      <a:pt x="309" y="14"/>
                    </a:cubicBezTo>
                    <a:cubicBezTo>
                      <a:pt x="312" y="19"/>
                      <a:pt x="314" y="21"/>
                      <a:pt x="255" y="59"/>
                    </a:cubicBezTo>
                    <a:cubicBezTo>
                      <a:pt x="304" y="30"/>
                      <a:pt x="313" y="26"/>
                      <a:pt x="317" y="27"/>
                    </a:cubicBezTo>
                    <a:cubicBezTo>
                      <a:pt x="319" y="28"/>
                      <a:pt x="320" y="29"/>
                      <a:pt x="321" y="30"/>
                    </a:cubicBezTo>
                    <a:cubicBezTo>
                      <a:pt x="325" y="36"/>
                      <a:pt x="325" y="38"/>
                      <a:pt x="247" y="88"/>
                    </a:cubicBezTo>
                    <a:cubicBezTo>
                      <a:pt x="307" y="52"/>
                      <a:pt x="320" y="46"/>
                      <a:pt x="325" y="47"/>
                    </a:cubicBezTo>
                    <a:cubicBezTo>
                      <a:pt x="326" y="48"/>
                      <a:pt x="328" y="49"/>
                      <a:pt x="329" y="50"/>
                    </a:cubicBezTo>
                    <a:cubicBezTo>
                      <a:pt x="332" y="55"/>
                      <a:pt x="333" y="58"/>
                      <a:pt x="289" y="86"/>
                    </a:cubicBezTo>
                    <a:cubicBezTo>
                      <a:pt x="329" y="63"/>
                      <a:pt x="342" y="57"/>
                      <a:pt x="347" y="58"/>
                    </a:cubicBezTo>
                    <a:cubicBezTo>
                      <a:pt x="348" y="59"/>
                      <a:pt x="350" y="60"/>
                      <a:pt x="351" y="61"/>
                    </a:cubicBezTo>
                    <a:cubicBezTo>
                      <a:pt x="354" y="68"/>
                      <a:pt x="348" y="72"/>
                      <a:pt x="337" y="80"/>
                    </a:cubicBezTo>
                    <a:cubicBezTo>
                      <a:pt x="330" y="85"/>
                      <a:pt x="319" y="92"/>
                      <a:pt x="304" y="102"/>
                    </a:cubicBezTo>
                    <a:cubicBezTo>
                      <a:pt x="373" y="61"/>
                      <a:pt x="383" y="56"/>
                      <a:pt x="388" y="57"/>
                    </a:cubicBezTo>
                    <a:cubicBezTo>
                      <a:pt x="390" y="58"/>
                      <a:pt x="391" y="59"/>
                      <a:pt x="392" y="60"/>
                    </a:cubicBezTo>
                    <a:cubicBezTo>
                      <a:pt x="395" y="66"/>
                      <a:pt x="396" y="68"/>
                      <a:pt x="323" y="114"/>
                    </a:cubicBezTo>
                    <a:cubicBezTo>
                      <a:pt x="363" y="91"/>
                      <a:pt x="372" y="87"/>
                      <a:pt x="376" y="88"/>
                    </a:cubicBezTo>
                    <a:cubicBezTo>
                      <a:pt x="378" y="88"/>
                      <a:pt x="379" y="89"/>
                      <a:pt x="380" y="91"/>
                    </a:cubicBezTo>
                    <a:cubicBezTo>
                      <a:pt x="384" y="97"/>
                      <a:pt x="385" y="99"/>
                      <a:pt x="313" y="144"/>
                    </a:cubicBezTo>
                    <a:cubicBezTo>
                      <a:pt x="369" y="111"/>
                      <a:pt x="377" y="107"/>
                      <a:pt x="382" y="108"/>
                    </a:cubicBezTo>
                    <a:cubicBezTo>
                      <a:pt x="383" y="109"/>
                      <a:pt x="385" y="110"/>
                      <a:pt x="385" y="111"/>
                    </a:cubicBezTo>
                    <a:cubicBezTo>
                      <a:pt x="388" y="115"/>
                      <a:pt x="389" y="117"/>
                      <a:pt x="369" y="132"/>
                    </a:cubicBezTo>
                    <a:cubicBezTo>
                      <a:pt x="381" y="125"/>
                      <a:pt x="387" y="123"/>
                      <a:pt x="390" y="124"/>
                    </a:cubicBezTo>
                    <a:cubicBezTo>
                      <a:pt x="392" y="125"/>
                      <a:pt x="393" y="126"/>
                      <a:pt x="394" y="127"/>
                    </a:cubicBezTo>
                    <a:cubicBezTo>
                      <a:pt x="397" y="132"/>
                      <a:pt x="398" y="134"/>
                      <a:pt x="364" y="157"/>
                    </a:cubicBezTo>
                    <a:cubicBezTo>
                      <a:pt x="410" y="130"/>
                      <a:pt x="420" y="126"/>
                      <a:pt x="424" y="127"/>
                    </a:cubicBezTo>
                    <a:cubicBezTo>
                      <a:pt x="426" y="127"/>
                      <a:pt x="428" y="129"/>
                      <a:pt x="428" y="130"/>
                    </a:cubicBezTo>
                    <a:cubicBezTo>
                      <a:pt x="432" y="136"/>
                      <a:pt x="426" y="141"/>
                      <a:pt x="415" y="148"/>
                    </a:cubicBezTo>
                    <a:cubicBezTo>
                      <a:pt x="409" y="153"/>
                      <a:pt x="402" y="158"/>
                      <a:pt x="391" y="165"/>
                    </a:cubicBezTo>
                    <a:cubicBezTo>
                      <a:pt x="416" y="150"/>
                      <a:pt x="422" y="148"/>
                      <a:pt x="425" y="149"/>
                    </a:cubicBezTo>
                    <a:cubicBezTo>
                      <a:pt x="427" y="150"/>
                      <a:pt x="428" y="151"/>
                      <a:pt x="429" y="152"/>
                    </a:cubicBezTo>
                    <a:cubicBezTo>
                      <a:pt x="432" y="157"/>
                      <a:pt x="433" y="160"/>
                      <a:pt x="391" y="187"/>
                    </a:cubicBezTo>
                    <a:cubicBezTo>
                      <a:pt x="398" y="184"/>
                      <a:pt x="400" y="184"/>
                      <a:pt x="402" y="185"/>
                    </a:cubicBezTo>
                    <a:cubicBezTo>
                      <a:pt x="404" y="185"/>
                      <a:pt x="405" y="186"/>
                      <a:pt x="406" y="188"/>
                    </a:cubicBezTo>
                    <a:cubicBezTo>
                      <a:pt x="410" y="193"/>
                      <a:pt x="407" y="196"/>
                      <a:pt x="377" y="216"/>
                    </a:cubicBezTo>
                    <a:cubicBezTo>
                      <a:pt x="362" y="227"/>
                      <a:pt x="343" y="240"/>
                      <a:pt x="323" y="253"/>
                    </a:cubicBezTo>
                    <a:cubicBezTo>
                      <a:pt x="411" y="199"/>
                      <a:pt x="421" y="194"/>
                      <a:pt x="427" y="195"/>
                    </a:cubicBezTo>
                    <a:cubicBezTo>
                      <a:pt x="428" y="196"/>
                      <a:pt x="430" y="197"/>
                      <a:pt x="431" y="198"/>
                    </a:cubicBezTo>
                    <a:cubicBezTo>
                      <a:pt x="435" y="205"/>
                      <a:pt x="435" y="206"/>
                      <a:pt x="358" y="257"/>
                    </a:cubicBezTo>
                    <a:cubicBezTo>
                      <a:pt x="403" y="231"/>
                      <a:pt x="406" y="230"/>
                      <a:pt x="410" y="231"/>
                    </a:cubicBezTo>
                    <a:cubicBezTo>
                      <a:pt x="411" y="231"/>
                      <a:pt x="413" y="232"/>
                      <a:pt x="414" y="234"/>
                    </a:cubicBezTo>
                    <a:cubicBezTo>
                      <a:pt x="417" y="239"/>
                      <a:pt x="413" y="242"/>
                      <a:pt x="392" y="258"/>
                    </a:cubicBezTo>
                    <a:cubicBezTo>
                      <a:pt x="383" y="265"/>
                      <a:pt x="371" y="273"/>
                      <a:pt x="359" y="282"/>
                    </a:cubicBezTo>
                    <a:cubicBezTo>
                      <a:pt x="372" y="275"/>
                      <a:pt x="373" y="275"/>
                      <a:pt x="375" y="276"/>
                    </a:cubicBezTo>
                    <a:cubicBezTo>
                      <a:pt x="376" y="276"/>
                      <a:pt x="378" y="277"/>
                      <a:pt x="378" y="278"/>
                    </a:cubicBezTo>
                    <a:cubicBezTo>
                      <a:pt x="381" y="284"/>
                      <a:pt x="381" y="284"/>
                      <a:pt x="344" y="315"/>
                    </a:cubicBezTo>
                    <a:cubicBezTo>
                      <a:pt x="341" y="318"/>
                      <a:pt x="337" y="321"/>
                      <a:pt x="334" y="324"/>
                    </a:cubicBezTo>
                    <a:cubicBezTo>
                      <a:pt x="334" y="325"/>
                      <a:pt x="335" y="325"/>
                      <a:pt x="335" y="326"/>
                    </a:cubicBezTo>
                    <a:cubicBezTo>
                      <a:pt x="337" y="328"/>
                      <a:pt x="337" y="328"/>
                      <a:pt x="332" y="345"/>
                    </a:cubicBezTo>
                    <a:cubicBezTo>
                      <a:pt x="334" y="343"/>
                      <a:pt x="337" y="342"/>
                      <a:pt x="339" y="340"/>
                    </a:cubicBezTo>
                    <a:cubicBezTo>
                      <a:pt x="358" y="329"/>
                      <a:pt x="358" y="329"/>
                      <a:pt x="361" y="330"/>
                    </a:cubicBezTo>
                    <a:cubicBezTo>
                      <a:pt x="362" y="330"/>
                      <a:pt x="364" y="331"/>
                      <a:pt x="364" y="333"/>
                    </a:cubicBezTo>
                    <a:cubicBezTo>
                      <a:pt x="366" y="336"/>
                      <a:pt x="366" y="336"/>
                      <a:pt x="355" y="355"/>
                    </a:cubicBezTo>
                    <a:cubicBezTo>
                      <a:pt x="352" y="359"/>
                      <a:pt x="348" y="366"/>
                      <a:pt x="346" y="369"/>
                    </a:cubicBezTo>
                    <a:cubicBezTo>
                      <a:pt x="347" y="372"/>
                      <a:pt x="347" y="372"/>
                      <a:pt x="347" y="372"/>
                    </a:cubicBezTo>
                    <a:cubicBezTo>
                      <a:pt x="347" y="372"/>
                      <a:pt x="346" y="372"/>
                      <a:pt x="345" y="373"/>
                    </a:cubicBezTo>
                    <a:cubicBezTo>
                      <a:pt x="343" y="374"/>
                      <a:pt x="342" y="375"/>
                      <a:pt x="340" y="375"/>
                    </a:cubicBezTo>
                    <a:close/>
                    <a:moveTo>
                      <a:pt x="345" y="366"/>
                    </a:moveTo>
                    <a:cubicBezTo>
                      <a:pt x="346" y="369"/>
                      <a:pt x="346" y="369"/>
                      <a:pt x="346" y="369"/>
                    </a:cubicBezTo>
                    <a:cubicBezTo>
                      <a:pt x="346" y="368"/>
                      <a:pt x="346" y="367"/>
                      <a:pt x="345" y="366"/>
                    </a:cubicBezTo>
                    <a:cubicBezTo>
                      <a:pt x="342" y="367"/>
                      <a:pt x="342" y="367"/>
                      <a:pt x="342" y="367"/>
                    </a:cubicBezTo>
                    <a:cubicBezTo>
                      <a:pt x="345" y="366"/>
                      <a:pt x="345" y="366"/>
                      <a:pt x="345" y="366"/>
                    </a:cubicBezTo>
                    <a:close/>
                  </a:path>
                </a:pathLst>
              </a:custGeom>
              <a:solidFill>
                <a:srgbClr val="8F212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endParaRPr lang="de-DE" sz="1600" dirty="0">
                  <a:solidFill>
                    <a:srgbClr val="000000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35" name="Freeform 31"/>
              <p:cNvSpPr>
                <a:spLocks noEditPoints="1"/>
              </p:cNvSpPr>
              <p:nvPr/>
            </p:nvSpPr>
            <p:spPr bwMode="gray">
              <a:xfrm>
                <a:off x="6037594" y="3975100"/>
                <a:ext cx="1300163" cy="1119188"/>
              </a:xfrm>
              <a:custGeom>
                <a:avLst/>
                <a:gdLst>
                  <a:gd name="T0" fmla="*/ 359 w 409"/>
                  <a:gd name="T1" fmla="*/ 273 h 352"/>
                  <a:gd name="T2" fmla="*/ 326 w 409"/>
                  <a:gd name="T3" fmla="*/ 296 h 352"/>
                  <a:gd name="T4" fmla="*/ 399 w 409"/>
                  <a:gd name="T5" fmla="*/ 215 h 352"/>
                  <a:gd name="T6" fmla="*/ 408 w 409"/>
                  <a:gd name="T7" fmla="*/ 178 h 352"/>
                  <a:gd name="T8" fmla="*/ 402 w 409"/>
                  <a:gd name="T9" fmla="*/ 199 h 352"/>
                  <a:gd name="T10" fmla="*/ 398 w 409"/>
                  <a:gd name="T11" fmla="*/ 217 h 352"/>
                  <a:gd name="T12" fmla="*/ 391 w 409"/>
                  <a:gd name="T13" fmla="*/ 231 h 352"/>
                  <a:gd name="T14" fmla="*/ 387 w 409"/>
                  <a:gd name="T15" fmla="*/ 240 h 352"/>
                  <a:gd name="T16" fmla="*/ 383 w 409"/>
                  <a:gd name="T17" fmla="*/ 240 h 352"/>
                  <a:gd name="T18" fmla="*/ 359 w 409"/>
                  <a:gd name="T19" fmla="*/ 273 h 352"/>
                  <a:gd name="T20" fmla="*/ 327 w 409"/>
                  <a:gd name="T21" fmla="*/ 306 h 352"/>
                  <a:gd name="T22" fmla="*/ 326 w 409"/>
                  <a:gd name="T23" fmla="*/ 328 h 352"/>
                  <a:gd name="T24" fmla="*/ 323 w 409"/>
                  <a:gd name="T25" fmla="*/ 321 h 352"/>
                  <a:gd name="T26" fmla="*/ 324 w 409"/>
                  <a:gd name="T27" fmla="*/ 298 h 352"/>
                  <a:gd name="T28" fmla="*/ 357 w 409"/>
                  <a:gd name="T29" fmla="*/ 262 h 352"/>
                  <a:gd name="T30" fmla="*/ 392 w 409"/>
                  <a:gd name="T31" fmla="*/ 191 h 352"/>
                  <a:gd name="T32" fmla="*/ 350 w 409"/>
                  <a:gd name="T33" fmla="*/ 72 h 352"/>
                  <a:gd name="T34" fmla="*/ 310 w 409"/>
                  <a:gd name="T35" fmla="*/ 42 h 352"/>
                  <a:gd name="T36" fmla="*/ 178 w 409"/>
                  <a:gd name="T37" fmla="*/ 15 h 352"/>
                  <a:gd name="T38" fmla="*/ 115 w 409"/>
                  <a:gd name="T39" fmla="*/ 29 h 352"/>
                  <a:gd name="T40" fmla="*/ 47 w 409"/>
                  <a:gd name="T41" fmla="*/ 74 h 352"/>
                  <a:gd name="T42" fmla="*/ 81 w 409"/>
                  <a:gd name="T43" fmla="*/ 287 h 352"/>
                  <a:gd name="T44" fmla="*/ 242 w 409"/>
                  <a:gd name="T45" fmla="*/ 318 h 352"/>
                  <a:gd name="T46" fmla="*/ 261 w 409"/>
                  <a:gd name="T47" fmla="*/ 317 h 352"/>
                  <a:gd name="T48" fmla="*/ 299 w 409"/>
                  <a:gd name="T49" fmla="*/ 347 h 352"/>
                  <a:gd name="T50" fmla="*/ 180 w 409"/>
                  <a:gd name="T51" fmla="*/ 329 h 352"/>
                  <a:gd name="T52" fmla="*/ 105 w 409"/>
                  <a:gd name="T53" fmla="*/ 312 h 352"/>
                  <a:gd name="T54" fmla="*/ 75 w 409"/>
                  <a:gd name="T55" fmla="*/ 296 h 352"/>
                  <a:gd name="T56" fmla="*/ 23 w 409"/>
                  <a:gd name="T57" fmla="*/ 240 h 352"/>
                  <a:gd name="T58" fmla="*/ 9 w 409"/>
                  <a:gd name="T59" fmla="*/ 211 h 352"/>
                  <a:gd name="T60" fmla="*/ 1 w 409"/>
                  <a:gd name="T61" fmla="*/ 155 h 352"/>
                  <a:gd name="T62" fmla="*/ 6 w 409"/>
                  <a:gd name="T63" fmla="*/ 127 h 352"/>
                  <a:gd name="T64" fmla="*/ 15 w 409"/>
                  <a:gd name="T65" fmla="*/ 104 h 352"/>
                  <a:gd name="T66" fmla="*/ 35 w 409"/>
                  <a:gd name="T67" fmla="*/ 72 h 352"/>
                  <a:gd name="T68" fmla="*/ 64 w 409"/>
                  <a:gd name="T69" fmla="*/ 45 h 352"/>
                  <a:gd name="T70" fmla="*/ 66 w 409"/>
                  <a:gd name="T71" fmla="*/ 43 h 352"/>
                  <a:gd name="T72" fmla="*/ 86 w 409"/>
                  <a:gd name="T73" fmla="*/ 33 h 352"/>
                  <a:gd name="T74" fmla="*/ 120 w 409"/>
                  <a:gd name="T75" fmla="*/ 15 h 352"/>
                  <a:gd name="T76" fmla="*/ 155 w 409"/>
                  <a:gd name="T77" fmla="*/ 5 h 352"/>
                  <a:gd name="T78" fmla="*/ 200 w 409"/>
                  <a:gd name="T79" fmla="*/ 0 h 352"/>
                  <a:gd name="T80" fmla="*/ 220 w 409"/>
                  <a:gd name="T81" fmla="*/ 3 h 352"/>
                  <a:gd name="T82" fmla="*/ 232 w 409"/>
                  <a:gd name="T83" fmla="*/ 3 h 352"/>
                  <a:gd name="T84" fmla="*/ 249 w 409"/>
                  <a:gd name="T85" fmla="*/ 5 h 352"/>
                  <a:gd name="T86" fmla="*/ 276 w 409"/>
                  <a:gd name="T87" fmla="*/ 12 h 352"/>
                  <a:gd name="T88" fmla="*/ 332 w 409"/>
                  <a:gd name="T89" fmla="*/ 39 h 352"/>
                  <a:gd name="T90" fmla="*/ 352 w 409"/>
                  <a:gd name="T91" fmla="*/ 54 h 352"/>
                  <a:gd name="T92" fmla="*/ 384 w 409"/>
                  <a:gd name="T93" fmla="*/ 96 h 352"/>
                  <a:gd name="T94" fmla="*/ 388 w 409"/>
                  <a:gd name="T95" fmla="*/ 110 h 352"/>
                  <a:gd name="T96" fmla="*/ 398 w 409"/>
                  <a:gd name="T97" fmla="*/ 126 h 352"/>
                  <a:gd name="T98" fmla="*/ 405 w 409"/>
                  <a:gd name="T99" fmla="*/ 146 h 352"/>
                  <a:gd name="T100" fmla="*/ 408 w 409"/>
                  <a:gd name="T101" fmla="*/ 166 h 352"/>
                  <a:gd name="T102" fmla="*/ 62 w 409"/>
                  <a:gd name="T103" fmla="*/ 47 h 352"/>
                  <a:gd name="T104" fmla="*/ 66 w 409"/>
                  <a:gd name="T105" fmla="*/ 43 h 352"/>
                  <a:gd name="T106" fmla="*/ 317 w 409"/>
                  <a:gd name="T107" fmla="*/ 46 h 352"/>
                  <a:gd name="T108" fmla="*/ 139 w 409"/>
                  <a:gd name="T109" fmla="*/ 22 h 352"/>
                  <a:gd name="T110" fmla="*/ 356 w 409"/>
                  <a:gd name="T111" fmla="*/ 276 h 352"/>
                  <a:gd name="T112" fmla="*/ 384 w 409"/>
                  <a:gd name="T113" fmla="*/ 244 h 352"/>
                  <a:gd name="T114" fmla="*/ 403 w 409"/>
                  <a:gd name="T115" fmla="*/ 204 h 352"/>
                  <a:gd name="T116" fmla="*/ 145 w 409"/>
                  <a:gd name="T117" fmla="*/ 7 h 352"/>
                  <a:gd name="T118" fmla="*/ 1 w 409"/>
                  <a:gd name="T119" fmla="*/ 17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9" h="352">
                    <a:moveTo>
                      <a:pt x="323" y="347"/>
                    </a:moveTo>
                    <a:cubicBezTo>
                      <a:pt x="323" y="346"/>
                      <a:pt x="322" y="346"/>
                      <a:pt x="323" y="344"/>
                    </a:cubicBezTo>
                    <a:cubicBezTo>
                      <a:pt x="323" y="348"/>
                      <a:pt x="324" y="342"/>
                      <a:pt x="323" y="347"/>
                    </a:cubicBezTo>
                    <a:close/>
                    <a:moveTo>
                      <a:pt x="359" y="275"/>
                    </a:moveTo>
                    <a:cubicBezTo>
                      <a:pt x="361" y="274"/>
                      <a:pt x="362" y="274"/>
                      <a:pt x="363" y="272"/>
                    </a:cubicBezTo>
                    <a:cubicBezTo>
                      <a:pt x="364" y="272"/>
                      <a:pt x="363" y="274"/>
                      <a:pt x="364" y="272"/>
                    </a:cubicBezTo>
                    <a:cubicBezTo>
                      <a:pt x="365" y="270"/>
                      <a:pt x="362" y="271"/>
                      <a:pt x="359" y="273"/>
                    </a:cubicBezTo>
                    <a:cubicBezTo>
                      <a:pt x="359" y="273"/>
                      <a:pt x="359" y="273"/>
                      <a:pt x="359" y="273"/>
                    </a:cubicBezTo>
                    <a:cubicBezTo>
                      <a:pt x="360" y="274"/>
                      <a:pt x="360" y="274"/>
                      <a:pt x="359" y="275"/>
                    </a:cubicBezTo>
                    <a:close/>
                    <a:moveTo>
                      <a:pt x="359" y="273"/>
                    </a:moveTo>
                    <a:cubicBezTo>
                      <a:pt x="359" y="273"/>
                      <a:pt x="359" y="273"/>
                      <a:pt x="359" y="273"/>
                    </a:cubicBezTo>
                    <a:cubicBezTo>
                      <a:pt x="359" y="273"/>
                      <a:pt x="359" y="273"/>
                      <a:pt x="359" y="273"/>
                    </a:cubicBezTo>
                    <a:close/>
                    <a:moveTo>
                      <a:pt x="326" y="296"/>
                    </a:moveTo>
                    <a:cubicBezTo>
                      <a:pt x="326" y="296"/>
                      <a:pt x="326" y="296"/>
                      <a:pt x="326" y="296"/>
                    </a:cubicBezTo>
                    <a:cubicBezTo>
                      <a:pt x="326" y="296"/>
                      <a:pt x="326" y="296"/>
                      <a:pt x="326" y="297"/>
                    </a:cubicBezTo>
                    <a:cubicBezTo>
                      <a:pt x="326" y="297"/>
                      <a:pt x="326" y="297"/>
                      <a:pt x="326" y="296"/>
                    </a:cubicBezTo>
                    <a:close/>
                    <a:moveTo>
                      <a:pt x="325" y="334"/>
                    </a:moveTo>
                    <a:cubicBezTo>
                      <a:pt x="325" y="335"/>
                      <a:pt x="326" y="335"/>
                      <a:pt x="326" y="335"/>
                    </a:cubicBezTo>
                    <a:lnTo>
                      <a:pt x="325" y="334"/>
                    </a:lnTo>
                    <a:close/>
                    <a:moveTo>
                      <a:pt x="398" y="217"/>
                    </a:moveTo>
                    <a:cubicBezTo>
                      <a:pt x="398" y="217"/>
                      <a:pt x="398" y="216"/>
                      <a:pt x="399" y="215"/>
                    </a:cubicBezTo>
                    <a:cubicBezTo>
                      <a:pt x="398" y="216"/>
                      <a:pt x="398" y="216"/>
                      <a:pt x="398" y="217"/>
                    </a:cubicBezTo>
                    <a:close/>
                    <a:moveTo>
                      <a:pt x="358" y="277"/>
                    </a:moveTo>
                    <a:cubicBezTo>
                      <a:pt x="359" y="276"/>
                      <a:pt x="359" y="275"/>
                      <a:pt x="359" y="275"/>
                    </a:cubicBezTo>
                    <a:cubicBezTo>
                      <a:pt x="359" y="275"/>
                      <a:pt x="359" y="276"/>
                      <a:pt x="358" y="277"/>
                    </a:cubicBezTo>
                    <a:close/>
                    <a:moveTo>
                      <a:pt x="406" y="170"/>
                    </a:moveTo>
                    <a:cubicBezTo>
                      <a:pt x="406" y="171"/>
                      <a:pt x="405" y="172"/>
                      <a:pt x="405" y="174"/>
                    </a:cubicBezTo>
                    <a:cubicBezTo>
                      <a:pt x="406" y="175"/>
                      <a:pt x="407" y="177"/>
                      <a:pt x="408" y="178"/>
                    </a:cubicBezTo>
                    <a:cubicBezTo>
                      <a:pt x="408" y="180"/>
                      <a:pt x="406" y="179"/>
                      <a:pt x="407" y="182"/>
                    </a:cubicBezTo>
                    <a:cubicBezTo>
                      <a:pt x="406" y="178"/>
                      <a:pt x="406" y="178"/>
                      <a:pt x="406" y="178"/>
                    </a:cubicBezTo>
                    <a:cubicBezTo>
                      <a:pt x="406" y="178"/>
                      <a:pt x="404" y="180"/>
                      <a:pt x="404" y="184"/>
                    </a:cubicBezTo>
                    <a:cubicBezTo>
                      <a:pt x="404" y="186"/>
                      <a:pt x="406" y="189"/>
                      <a:pt x="406" y="186"/>
                    </a:cubicBezTo>
                    <a:cubicBezTo>
                      <a:pt x="406" y="188"/>
                      <a:pt x="405" y="190"/>
                      <a:pt x="405" y="189"/>
                    </a:cubicBezTo>
                    <a:cubicBezTo>
                      <a:pt x="404" y="192"/>
                      <a:pt x="406" y="188"/>
                      <a:pt x="406" y="192"/>
                    </a:cubicBezTo>
                    <a:cubicBezTo>
                      <a:pt x="405" y="193"/>
                      <a:pt x="403" y="197"/>
                      <a:pt x="402" y="199"/>
                    </a:cubicBezTo>
                    <a:cubicBezTo>
                      <a:pt x="401" y="195"/>
                      <a:pt x="401" y="195"/>
                      <a:pt x="401" y="195"/>
                    </a:cubicBezTo>
                    <a:cubicBezTo>
                      <a:pt x="400" y="198"/>
                      <a:pt x="400" y="198"/>
                      <a:pt x="400" y="198"/>
                    </a:cubicBezTo>
                    <a:cubicBezTo>
                      <a:pt x="399" y="195"/>
                      <a:pt x="399" y="199"/>
                      <a:pt x="398" y="197"/>
                    </a:cubicBezTo>
                    <a:cubicBezTo>
                      <a:pt x="397" y="198"/>
                      <a:pt x="397" y="200"/>
                      <a:pt x="397" y="202"/>
                    </a:cubicBezTo>
                    <a:cubicBezTo>
                      <a:pt x="401" y="198"/>
                      <a:pt x="399" y="208"/>
                      <a:pt x="402" y="207"/>
                    </a:cubicBezTo>
                    <a:cubicBezTo>
                      <a:pt x="400" y="213"/>
                      <a:pt x="395" y="209"/>
                      <a:pt x="397" y="216"/>
                    </a:cubicBezTo>
                    <a:cubicBezTo>
                      <a:pt x="397" y="216"/>
                      <a:pt x="398" y="218"/>
                      <a:pt x="398" y="217"/>
                    </a:cubicBezTo>
                    <a:cubicBezTo>
                      <a:pt x="398" y="219"/>
                      <a:pt x="400" y="219"/>
                      <a:pt x="397" y="223"/>
                    </a:cubicBezTo>
                    <a:cubicBezTo>
                      <a:pt x="398" y="219"/>
                      <a:pt x="394" y="225"/>
                      <a:pt x="395" y="220"/>
                    </a:cubicBezTo>
                    <a:cubicBezTo>
                      <a:pt x="395" y="221"/>
                      <a:pt x="396" y="218"/>
                      <a:pt x="396" y="217"/>
                    </a:cubicBezTo>
                    <a:cubicBezTo>
                      <a:pt x="395" y="218"/>
                      <a:pt x="394" y="216"/>
                      <a:pt x="393" y="220"/>
                    </a:cubicBezTo>
                    <a:cubicBezTo>
                      <a:pt x="392" y="222"/>
                      <a:pt x="391" y="225"/>
                      <a:pt x="392" y="225"/>
                    </a:cubicBezTo>
                    <a:cubicBezTo>
                      <a:pt x="393" y="225"/>
                      <a:pt x="393" y="221"/>
                      <a:pt x="394" y="223"/>
                    </a:cubicBezTo>
                    <a:cubicBezTo>
                      <a:pt x="392" y="228"/>
                      <a:pt x="390" y="228"/>
                      <a:pt x="391" y="231"/>
                    </a:cubicBezTo>
                    <a:cubicBezTo>
                      <a:pt x="393" y="228"/>
                      <a:pt x="394" y="228"/>
                      <a:pt x="395" y="228"/>
                    </a:cubicBezTo>
                    <a:cubicBezTo>
                      <a:pt x="394" y="232"/>
                      <a:pt x="394" y="232"/>
                      <a:pt x="394" y="232"/>
                    </a:cubicBezTo>
                    <a:cubicBezTo>
                      <a:pt x="393" y="231"/>
                      <a:pt x="393" y="231"/>
                      <a:pt x="393" y="231"/>
                    </a:cubicBezTo>
                    <a:cubicBezTo>
                      <a:pt x="390" y="236"/>
                      <a:pt x="394" y="233"/>
                      <a:pt x="391" y="238"/>
                    </a:cubicBezTo>
                    <a:cubicBezTo>
                      <a:pt x="388" y="239"/>
                      <a:pt x="388" y="239"/>
                      <a:pt x="388" y="239"/>
                    </a:cubicBezTo>
                    <a:cubicBezTo>
                      <a:pt x="388" y="238"/>
                      <a:pt x="393" y="232"/>
                      <a:pt x="390" y="232"/>
                    </a:cubicBezTo>
                    <a:cubicBezTo>
                      <a:pt x="389" y="236"/>
                      <a:pt x="389" y="237"/>
                      <a:pt x="387" y="240"/>
                    </a:cubicBezTo>
                    <a:cubicBezTo>
                      <a:pt x="388" y="237"/>
                      <a:pt x="388" y="237"/>
                      <a:pt x="388" y="237"/>
                    </a:cubicBezTo>
                    <a:cubicBezTo>
                      <a:pt x="387" y="238"/>
                      <a:pt x="384" y="238"/>
                      <a:pt x="383" y="243"/>
                    </a:cubicBezTo>
                    <a:cubicBezTo>
                      <a:pt x="382" y="246"/>
                      <a:pt x="383" y="244"/>
                      <a:pt x="384" y="245"/>
                    </a:cubicBezTo>
                    <a:cubicBezTo>
                      <a:pt x="381" y="250"/>
                      <a:pt x="381" y="252"/>
                      <a:pt x="378" y="255"/>
                    </a:cubicBezTo>
                    <a:cubicBezTo>
                      <a:pt x="378" y="253"/>
                      <a:pt x="374" y="260"/>
                      <a:pt x="376" y="256"/>
                    </a:cubicBezTo>
                    <a:cubicBezTo>
                      <a:pt x="377" y="255"/>
                      <a:pt x="382" y="248"/>
                      <a:pt x="382" y="245"/>
                    </a:cubicBezTo>
                    <a:cubicBezTo>
                      <a:pt x="379" y="246"/>
                      <a:pt x="384" y="242"/>
                      <a:pt x="383" y="240"/>
                    </a:cubicBezTo>
                    <a:cubicBezTo>
                      <a:pt x="381" y="244"/>
                      <a:pt x="379" y="242"/>
                      <a:pt x="378" y="242"/>
                    </a:cubicBezTo>
                    <a:cubicBezTo>
                      <a:pt x="377" y="243"/>
                      <a:pt x="377" y="245"/>
                      <a:pt x="377" y="245"/>
                    </a:cubicBezTo>
                    <a:cubicBezTo>
                      <a:pt x="378" y="246"/>
                      <a:pt x="378" y="245"/>
                      <a:pt x="380" y="246"/>
                    </a:cubicBezTo>
                    <a:cubicBezTo>
                      <a:pt x="377" y="250"/>
                      <a:pt x="374" y="254"/>
                      <a:pt x="373" y="257"/>
                    </a:cubicBezTo>
                    <a:cubicBezTo>
                      <a:pt x="372" y="258"/>
                      <a:pt x="371" y="257"/>
                      <a:pt x="372" y="255"/>
                    </a:cubicBezTo>
                    <a:cubicBezTo>
                      <a:pt x="369" y="260"/>
                      <a:pt x="365" y="265"/>
                      <a:pt x="361" y="269"/>
                    </a:cubicBezTo>
                    <a:cubicBezTo>
                      <a:pt x="364" y="268"/>
                      <a:pt x="359" y="272"/>
                      <a:pt x="359" y="273"/>
                    </a:cubicBezTo>
                    <a:cubicBezTo>
                      <a:pt x="358" y="273"/>
                      <a:pt x="357" y="273"/>
                      <a:pt x="357" y="272"/>
                    </a:cubicBezTo>
                    <a:cubicBezTo>
                      <a:pt x="355" y="276"/>
                      <a:pt x="356" y="271"/>
                      <a:pt x="354" y="274"/>
                    </a:cubicBezTo>
                    <a:cubicBezTo>
                      <a:pt x="351" y="277"/>
                      <a:pt x="348" y="281"/>
                      <a:pt x="345" y="284"/>
                    </a:cubicBezTo>
                    <a:cubicBezTo>
                      <a:pt x="340" y="287"/>
                      <a:pt x="334" y="293"/>
                      <a:pt x="330" y="296"/>
                    </a:cubicBezTo>
                    <a:cubicBezTo>
                      <a:pt x="327" y="297"/>
                      <a:pt x="328" y="294"/>
                      <a:pt x="326" y="296"/>
                    </a:cubicBezTo>
                    <a:cubicBezTo>
                      <a:pt x="324" y="297"/>
                      <a:pt x="325" y="297"/>
                      <a:pt x="326" y="297"/>
                    </a:cubicBezTo>
                    <a:cubicBezTo>
                      <a:pt x="326" y="299"/>
                      <a:pt x="325" y="305"/>
                      <a:pt x="327" y="306"/>
                    </a:cubicBezTo>
                    <a:cubicBezTo>
                      <a:pt x="326" y="305"/>
                      <a:pt x="326" y="305"/>
                      <a:pt x="326" y="305"/>
                    </a:cubicBezTo>
                    <a:cubicBezTo>
                      <a:pt x="325" y="306"/>
                      <a:pt x="326" y="306"/>
                      <a:pt x="326" y="307"/>
                    </a:cubicBezTo>
                    <a:cubicBezTo>
                      <a:pt x="326" y="307"/>
                      <a:pt x="325" y="308"/>
                      <a:pt x="325" y="307"/>
                    </a:cubicBezTo>
                    <a:cubicBezTo>
                      <a:pt x="323" y="310"/>
                      <a:pt x="325" y="313"/>
                      <a:pt x="325" y="316"/>
                    </a:cubicBezTo>
                    <a:cubicBezTo>
                      <a:pt x="326" y="314"/>
                      <a:pt x="326" y="314"/>
                      <a:pt x="326" y="314"/>
                    </a:cubicBezTo>
                    <a:cubicBezTo>
                      <a:pt x="327" y="319"/>
                      <a:pt x="326" y="323"/>
                      <a:pt x="327" y="328"/>
                    </a:cubicBezTo>
                    <a:cubicBezTo>
                      <a:pt x="326" y="328"/>
                      <a:pt x="326" y="328"/>
                      <a:pt x="326" y="328"/>
                    </a:cubicBezTo>
                    <a:cubicBezTo>
                      <a:pt x="326" y="331"/>
                      <a:pt x="326" y="331"/>
                      <a:pt x="326" y="331"/>
                    </a:cubicBezTo>
                    <a:cubicBezTo>
                      <a:pt x="326" y="331"/>
                      <a:pt x="325" y="333"/>
                      <a:pt x="325" y="334"/>
                    </a:cubicBezTo>
                    <a:cubicBezTo>
                      <a:pt x="323" y="327"/>
                      <a:pt x="323" y="327"/>
                      <a:pt x="323" y="327"/>
                    </a:cubicBezTo>
                    <a:cubicBezTo>
                      <a:pt x="323" y="325"/>
                      <a:pt x="324" y="330"/>
                      <a:pt x="325" y="328"/>
                    </a:cubicBezTo>
                    <a:cubicBezTo>
                      <a:pt x="326" y="327"/>
                      <a:pt x="326" y="322"/>
                      <a:pt x="325" y="321"/>
                    </a:cubicBezTo>
                    <a:cubicBezTo>
                      <a:pt x="325" y="323"/>
                      <a:pt x="325" y="323"/>
                      <a:pt x="325" y="325"/>
                    </a:cubicBezTo>
                    <a:cubicBezTo>
                      <a:pt x="324" y="325"/>
                      <a:pt x="324" y="322"/>
                      <a:pt x="323" y="321"/>
                    </a:cubicBezTo>
                    <a:cubicBezTo>
                      <a:pt x="323" y="322"/>
                      <a:pt x="323" y="322"/>
                      <a:pt x="323" y="323"/>
                    </a:cubicBezTo>
                    <a:cubicBezTo>
                      <a:pt x="322" y="321"/>
                      <a:pt x="322" y="319"/>
                      <a:pt x="322" y="317"/>
                    </a:cubicBezTo>
                    <a:cubicBezTo>
                      <a:pt x="322" y="318"/>
                      <a:pt x="323" y="316"/>
                      <a:pt x="323" y="316"/>
                    </a:cubicBezTo>
                    <a:cubicBezTo>
                      <a:pt x="322" y="316"/>
                      <a:pt x="321" y="313"/>
                      <a:pt x="322" y="309"/>
                    </a:cubicBezTo>
                    <a:cubicBezTo>
                      <a:pt x="323" y="306"/>
                      <a:pt x="320" y="302"/>
                      <a:pt x="321" y="297"/>
                    </a:cubicBezTo>
                    <a:cubicBezTo>
                      <a:pt x="322" y="299"/>
                      <a:pt x="323" y="301"/>
                      <a:pt x="324" y="304"/>
                    </a:cubicBezTo>
                    <a:cubicBezTo>
                      <a:pt x="324" y="301"/>
                      <a:pt x="324" y="301"/>
                      <a:pt x="324" y="298"/>
                    </a:cubicBezTo>
                    <a:cubicBezTo>
                      <a:pt x="324" y="297"/>
                      <a:pt x="323" y="296"/>
                      <a:pt x="322" y="296"/>
                    </a:cubicBezTo>
                    <a:cubicBezTo>
                      <a:pt x="324" y="292"/>
                      <a:pt x="324" y="293"/>
                      <a:pt x="325" y="291"/>
                    </a:cubicBezTo>
                    <a:cubicBezTo>
                      <a:pt x="326" y="291"/>
                      <a:pt x="326" y="291"/>
                      <a:pt x="326" y="291"/>
                    </a:cubicBezTo>
                    <a:cubicBezTo>
                      <a:pt x="328" y="289"/>
                      <a:pt x="328" y="288"/>
                      <a:pt x="331" y="286"/>
                    </a:cubicBezTo>
                    <a:cubicBezTo>
                      <a:pt x="338" y="282"/>
                      <a:pt x="343" y="276"/>
                      <a:pt x="347" y="273"/>
                    </a:cubicBezTo>
                    <a:cubicBezTo>
                      <a:pt x="348" y="274"/>
                      <a:pt x="348" y="274"/>
                      <a:pt x="348" y="274"/>
                    </a:cubicBezTo>
                    <a:cubicBezTo>
                      <a:pt x="349" y="270"/>
                      <a:pt x="355" y="266"/>
                      <a:pt x="357" y="262"/>
                    </a:cubicBezTo>
                    <a:cubicBezTo>
                      <a:pt x="363" y="258"/>
                      <a:pt x="366" y="249"/>
                      <a:pt x="370" y="247"/>
                    </a:cubicBezTo>
                    <a:cubicBezTo>
                      <a:pt x="376" y="237"/>
                      <a:pt x="381" y="227"/>
                      <a:pt x="386" y="215"/>
                    </a:cubicBezTo>
                    <a:cubicBezTo>
                      <a:pt x="386" y="217"/>
                      <a:pt x="386" y="217"/>
                      <a:pt x="386" y="217"/>
                    </a:cubicBezTo>
                    <a:cubicBezTo>
                      <a:pt x="386" y="215"/>
                      <a:pt x="388" y="216"/>
                      <a:pt x="388" y="214"/>
                    </a:cubicBezTo>
                    <a:cubicBezTo>
                      <a:pt x="386" y="216"/>
                      <a:pt x="388" y="211"/>
                      <a:pt x="387" y="209"/>
                    </a:cubicBezTo>
                    <a:cubicBezTo>
                      <a:pt x="391" y="204"/>
                      <a:pt x="391" y="196"/>
                      <a:pt x="391" y="191"/>
                    </a:cubicBezTo>
                    <a:cubicBezTo>
                      <a:pt x="392" y="191"/>
                      <a:pt x="392" y="191"/>
                      <a:pt x="392" y="191"/>
                    </a:cubicBezTo>
                    <a:cubicBezTo>
                      <a:pt x="391" y="186"/>
                      <a:pt x="393" y="180"/>
                      <a:pt x="394" y="174"/>
                    </a:cubicBezTo>
                    <a:cubicBezTo>
                      <a:pt x="394" y="173"/>
                      <a:pt x="395" y="172"/>
                      <a:pt x="395" y="170"/>
                    </a:cubicBezTo>
                    <a:cubicBezTo>
                      <a:pt x="394" y="166"/>
                      <a:pt x="394" y="164"/>
                      <a:pt x="392" y="159"/>
                    </a:cubicBezTo>
                    <a:cubicBezTo>
                      <a:pt x="393" y="156"/>
                      <a:pt x="392" y="150"/>
                      <a:pt x="392" y="146"/>
                    </a:cubicBezTo>
                    <a:cubicBezTo>
                      <a:pt x="387" y="133"/>
                      <a:pt x="384" y="119"/>
                      <a:pt x="376" y="107"/>
                    </a:cubicBezTo>
                    <a:cubicBezTo>
                      <a:pt x="376" y="105"/>
                      <a:pt x="376" y="105"/>
                      <a:pt x="376" y="105"/>
                    </a:cubicBezTo>
                    <a:cubicBezTo>
                      <a:pt x="368" y="94"/>
                      <a:pt x="359" y="80"/>
                      <a:pt x="350" y="72"/>
                    </a:cubicBezTo>
                    <a:cubicBezTo>
                      <a:pt x="352" y="71"/>
                      <a:pt x="352" y="71"/>
                      <a:pt x="352" y="71"/>
                    </a:cubicBezTo>
                    <a:cubicBezTo>
                      <a:pt x="350" y="68"/>
                      <a:pt x="345" y="66"/>
                      <a:pt x="345" y="67"/>
                    </a:cubicBezTo>
                    <a:cubicBezTo>
                      <a:pt x="343" y="64"/>
                      <a:pt x="338" y="62"/>
                      <a:pt x="337" y="59"/>
                    </a:cubicBezTo>
                    <a:cubicBezTo>
                      <a:pt x="334" y="56"/>
                      <a:pt x="333" y="57"/>
                      <a:pt x="330" y="55"/>
                    </a:cubicBezTo>
                    <a:cubicBezTo>
                      <a:pt x="325" y="50"/>
                      <a:pt x="322" y="49"/>
                      <a:pt x="317" y="46"/>
                    </a:cubicBezTo>
                    <a:cubicBezTo>
                      <a:pt x="318" y="46"/>
                      <a:pt x="318" y="45"/>
                      <a:pt x="317" y="44"/>
                    </a:cubicBezTo>
                    <a:cubicBezTo>
                      <a:pt x="314" y="43"/>
                      <a:pt x="309" y="39"/>
                      <a:pt x="310" y="42"/>
                    </a:cubicBezTo>
                    <a:cubicBezTo>
                      <a:pt x="303" y="37"/>
                      <a:pt x="293" y="35"/>
                      <a:pt x="287" y="30"/>
                    </a:cubicBezTo>
                    <a:cubicBezTo>
                      <a:pt x="287" y="31"/>
                      <a:pt x="286" y="31"/>
                      <a:pt x="285" y="31"/>
                    </a:cubicBezTo>
                    <a:cubicBezTo>
                      <a:pt x="278" y="28"/>
                      <a:pt x="272" y="24"/>
                      <a:pt x="266" y="24"/>
                    </a:cubicBezTo>
                    <a:cubicBezTo>
                      <a:pt x="265" y="23"/>
                      <a:pt x="268" y="24"/>
                      <a:pt x="266" y="23"/>
                    </a:cubicBezTo>
                    <a:cubicBezTo>
                      <a:pt x="264" y="22"/>
                      <a:pt x="265" y="23"/>
                      <a:pt x="263" y="23"/>
                    </a:cubicBezTo>
                    <a:cubicBezTo>
                      <a:pt x="253" y="21"/>
                      <a:pt x="242" y="17"/>
                      <a:pt x="232" y="16"/>
                    </a:cubicBezTo>
                    <a:cubicBezTo>
                      <a:pt x="214" y="14"/>
                      <a:pt x="195" y="14"/>
                      <a:pt x="178" y="15"/>
                    </a:cubicBezTo>
                    <a:cubicBezTo>
                      <a:pt x="179" y="15"/>
                      <a:pt x="179" y="15"/>
                      <a:pt x="179" y="15"/>
                    </a:cubicBezTo>
                    <a:cubicBezTo>
                      <a:pt x="173" y="17"/>
                      <a:pt x="165" y="14"/>
                      <a:pt x="161" y="18"/>
                    </a:cubicBezTo>
                    <a:cubicBezTo>
                      <a:pt x="160" y="18"/>
                      <a:pt x="156" y="19"/>
                      <a:pt x="157" y="18"/>
                    </a:cubicBezTo>
                    <a:cubicBezTo>
                      <a:pt x="153" y="20"/>
                      <a:pt x="145" y="19"/>
                      <a:pt x="139" y="22"/>
                    </a:cubicBezTo>
                    <a:cubicBezTo>
                      <a:pt x="133" y="23"/>
                      <a:pt x="127" y="26"/>
                      <a:pt x="121" y="28"/>
                    </a:cubicBezTo>
                    <a:cubicBezTo>
                      <a:pt x="121" y="27"/>
                      <a:pt x="122" y="27"/>
                      <a:pt x="122" y="26"/>
                    </a:cubicBezTo>
                    <a:cubicBezTo>
                      <a:pt x="120" y="26"/>
                      <a:pt x="117" y="30"/>
                      <a:pt x="115" y="29"/>
                    </a:cubicBezTo>
                    <a:cubicBezTo>
                      <a:pt x="113" y="29"/>
                      <a:pt x="114" y="30"/>
                      <a:pt x="115" y="30"/>
                    </a:cubicBezTo>
                    <a:cubicBezTo>
                      <a:pt x="101" y="35"/>
                      <a:pt x="86" y="44"/>
                      <a:pt x="74" y="54"/>
                    </a:cubicBezTo>
                    <a:cubicBezTo>
                      <a:pt x="64" y="59"/>
                      <a:pt x="71" y="51"/>
                      <a:pt x="65" y="58"/>
                    </a:cubicBezTo>
                    <a:cubicBezTo>
                      <a:pt x="64" y="58"/>
                      <a:pt x="65" y="59"/>
                      <a:pt x="65" y="58"/>
                    </a:cubicBezTo>
                    <a:cubicBezTo>
                      <a:pt x="63" y="61"/>
                      <a:pt x="59" y="60"/>
                      <a:pt x="58" y="63"/>
                    </a:cubicBezTo>
                    <a:cubicBezTo>
                      <a:pt x="60" y="63"/>
                      <a:pt x="57" y="64"/>
                      <a:pt x="58" y="65"/>
                    </a:cubicBezTo>
                    <a:cubicBezTo>
                      <a:pt x="52" y="69"/>
                      <a:pt x="50" y="69"/>
                      <a:pt x="47" y="74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4" y="79"/>
                      <a:pt x="38" y="84"/>
                      <a:pt x="37" y="90"/>
                    </a:cubicBezTo>
                    <a:cubicBezTo>
                      <a:pt x="17" y="119"/>
                      <a:pt x="9" y="154"/>
                      <a:pt x="14" y="186"/>
                    </a:cubicBezTo>
                    <a:cubicBezTo>
                      <a:pt x="18" y="220"/>
                      <a:pt x="38" y="248"/>
                      <a:pt x="62" y="272"/>
                    </a:cubicBezTo>
                    <a:cubicBezTo>
                      <a:pt x="67" y="278"/>
                      <a:pt x="67" y="279"/>
                      <a:pt x="75" y="284"/>
                    </a:cubicBezTo>
                    <a:cubicBezTo>
                      <a:pt x="75" y="284"/>
                      <a:pt x="74" y="283"/>
                      <a:pt x="74" y="284"/>
                    </a:cubicBezTo>
                    <a:cubicBezTo>
                      <a:pt x="76" y="283"/>
                      <a:pt x="80" y="287"/>
                      <a:pt x="81" y="287"/>
                    </a:cubicBezTo>
                    <a:cubicBezTo>
                      <a:pt x="92" y="294"/>
                      <a:pt x="102" y="299"/>
                      <a:pt x="115" y="304"/>
                    </a:cubicBezTo>
                    <a:cubicBezTo>
                      <a:pt x="113" y="303"/>
                      <a:pt x="111" y="304"/>
                      <a:pt x="113" y="305"/>
                    </a:cubicBezTo>
                    <a:cubicBezTo>
                      <a:pt x="116" y="305"/>
                      <a:pt x="116" y="305"/>
                      <a:pt x="116" y="305"/>
                    </a:cubicBezTo>
                    <a:cubicBezTo>
                      <a:pt x="116" y="306"/>
                      <a:pt x="116" y="306"/>
                      <a:pt x="116" y="306"/>
                    </a:cubicBezTo>
                    <a:cubicBezTo>
                      <a:pt x="118" y="306"/>
                      <a:pt x="120" y="306"/>
                      <a:pt x="119" y="305"/>
                    </a:cubicBezTo>
                    <a:cubicBezTo>
                      <a:pt x="150" y="316"/>
                      <a:pt x="182" y="324"/>
                      <a:pt x="215" y="321"/>
                    </a:cubicBezTo>
                    <a:cubicBezTo>
                      <a:pt x="223" y="321"/>
                      <a:pt x="234" y="320"/>
                      <a:pt x="242" y="318"/>
                    </a:cubicBezTo>
                    <a:cubicBezTo>
                      <a:pt x="251" y="317"/>
                      <a:pt x="251" y="317"/>
                      <a:pt x="251" y="317"/>
                    </a:cubicBezTo>
                    <a:cubicBezTo>
                      <a:pt x="253" y="316"/>
                      <a:pt x="253" y="316"/>
                      <a:pt x="253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4" y="316"/>
                      <a:pt x="266" y="318"/>
                      <a:pt x="261" y="317"/>
                    </a:cubicBezTo>
                    <a:cubicBezTo>
                      <a:pt x="261" y="317"/>
                      <a:pt x="261" y="317"/>
                      <a:pt x="261" y="317"/>
                    </a:cubicBezTo>
                    <a:cubicBezTo>
                      <a:pt x="261" y="317"/>
                      <a:pt x="261" y="317"/>
                      <a:pt x="261" y="317"/>
                    </a:cubicBezTo>
                    <a:cubicBezTo>
                      <a:pt x="262" y="317"/>
                      <a:pt x="262" y="317"/>
                      <a:pt x="262" y="317"/>
                    </a:cubicBezTo>
                    <a:cubicBezTo>
                      <a:pt x="265" y="320"/>
                      <a:pt x="265" y="320"/>
                      <a:pt x="265" y="320"/>
                    </a:cubicBezTo>
                    <a:cubicBezTo>
                      <a:pt x="281" y="331"/>
                      <a:pt x="281" y="331"/>
                      <a:pt x="281" y="331"/>
                    </a:cubicBezTo>
                    <a:cubicBezTo>
                      <a:pt x="291" y="338"/>
                      <a:pt x="302" y="344"/>
                      <a:pt x="313" y="350"/>
                    </a:cubicBezTo>
                    <a:cubicBezTo>
                      <a:pt x="313" y="350"/>
                      <a:pt x="308" y="352"/>
                      <a:pt x="299" y="347"/>
                    </a:cubicBezTo>
                    <a:cubicBezTo>
                      <a:pt x="285" y="343"/>
                      <a:pt x="271" y="330"/>
                      <a:pt x="257" y="325"/>
                    </a:cubicBezTo>
                    <a:cubicBezTo>
                      <a:pt x="256" y="325"/>
                      <a:pt x="257" y="322"/>
                      <a:pt x="253" y="324"/>
                    </a:cubicBezTo>
                    <a:cubicBezTo>
                      <a:pt x="240" y="330"/>
                      <a:pt x="216" y="331"/>
                      <a:pt x="198" y="329"/>
                    </a:cubicBezTo>
                    <a:cubicBezTo>
                      <a:pt x="199" y="328"/>
                      <a:pt x="199" y="328"/>
                      <a:pt x="199" y="328"/>
                    </a:cubicBezTo>
                    <a:cubicBezTo>
                      <a:pt x="196" y="328"/>
                      <a:pt x="192" y="329"/>
                      <a:pt x="188" y="329"/>
                    </a:cubicBezTo>
                    <a:cubicBezTo>
                      <a:pt x="188" y="328"/>
                      <a:pt x="189" y="328"/>
                      <a:pt x="189" y="328"/>
                    </a:cubicBezTo>
                    <a:cubicBezTo>
                      <a:pt x="188" y="329"/>
                      <a:pt x="182" y="328"/>
                      <a:pt x="180" y="329"/>
                    </a:cubicBezTo>
                    <a:cubicBezTo>
                      <a:pt x="179" y="328"/>
                      <a:pt x="179" y="327"/>
                      <a:pt x="178" y="326"/>
                    </a:cubicBezTo>
                    <a:cubicBezTo>
                      <a:pt x="175" y="328"/>
                      <a:pt x="175" y="328"/>
                      <a:pt x="175" y="328"/>
                    </a:cubicBezTo>
                    <a:cubicBezTo>
                      <a:pt x="169" y="330"/>
                      <a:pt x="162" y="325"/>
                      <a:pt x="154" y="326"/>
                    </a:cubicBezTo>
                    <a:cubicBezTo>
                      <a:pt x="154" y="325"/>
                      <a:pt x="155" y="325"/>
                      <a:pt x="154" y="325"/>
                    </a:cubicBezTo>
                    <a:cubicBezTo>
                      <a:pt x="142" y="324"/>
                      <a:pt x="126" y="320"/>
                      <a:pt x="113" y="315"/>
                    </a:cubicBezTo>
                    <a:cubicBezTo>
                      <a:pt x="114" y="315"/>
                      <a:pt x="114" y="314"/>
                      <a:pt x="114" y="313"/>
                    </a:cubicBezTo>
                    <a:cubicBezTo>
                      <a:pt x="113" y="314"/>
                      <a:pt x="109" y="313"/>
                      <a:pt x="105" y="312"/>
                    </a:cubicBezTo>
                    <a:cubicBezTo>
                      <a:pt x="104" y="310"/>
                      <a:pt x="98" y="310"/>
                      <a:pt x="95" y="307"/>
                    </a:cubicBezTo>
                    <a:cubicBezTo>
                      <a:pt x="95" y="307"/>
                      <a:pt x="95" y="307"/>
                      <a:pt x="95" y="307"/>
                    </a:cubicBezTo>
                    <a:cubicBezTo>
                      <a:pt x="92" y="307"/>
                      <a:pt x="91" y="304"/>
                      <a:pt x="88" y="305"/>
                    </a:cubicBezTo>
                    <a:cubicBezTo>
                      <a:pt x="87" y="303"/>
                      <a:pt x="87" y="303"/>
                      <a:pt x="87" y="303"/>
                    </a:cubicBezTo>
                    <a:cubicBezTo>
                      <a:pt x="85" y="304"/>
                      <a:pt x="83" y="299"/>
                      <a:pt x="80" y="299"/>
                    </a:cubicBezTo>
                    <a:cubicBezTo>
                      <a:pt x="80" y="299"/>
                      <a:pt x="80" y="299"/>
                      <a:pt x="80" y="299"/>
                    </a:cubicBezTo>
                    <a:cubicBezTo>
                      <a:pt x="78" y="298"/>
                      <a:pt x="77" y="297"/>
                      <a:pt x="75" y="296"/>
                    </a:cubicBezTo>
                    <a:cubicBezTo>
                      <a:pt x="75" y="295"/>
                      <a:pt x="75" y="295"/>
                      <a:pt x="75" y="295"/>
                    </a:cubicBezTo>
                    <a:cubicBezTo>
                      <a:pt x="70" y="293"/>
                      <a:pt x="68" y="290"/>
                      <a:pt x="67" y="291"/>
                    </a:cubicBezTo>
                    <a:cubicBezTo>
                      <a:pt x="66" y="289"/>
                      <a:pt x="72" y="294"/>
                      <a:pt x="71" y="291"/>
                    </a:cubicBezTo>
                    <a:cubicBezTo>
                      <a:pt x="55" y="281"/>
                      <a:pt x="41" y="267"/>
                      <a:pt x="30" y="253"/>
                    </a:cubicBezTo>
                    <a:cubicBezTo>
                      <a:pt x="29" y="251"/>
                      <a:pt x="29" y="249"/>
                      <a:pt x="29" y="249"/>
                    </a:cubicBezTo>
                    <a:cubicBezTo>
                      <a:pt x="28" y="247"/>
                      <a:pt x="25" y="243"/>
                      <a:pt x="23" y="242"/>
                    </a:cubicBezTo>
                    <a:cubicBezTo>
                      <a:pt x="23" y="242"/>
                      <a:pt x="23" y="241"/>
                      <a:pt x="23" y="240"/>
                    </a:cubicBezTo>
                    <a:cubicBezTo>
                      <a:pt x="22" y="237"/>
                      <a:pt x="20" y="237"/>
                      <a:pt x="18" y="234"/>
                    </a:cubicBezTo>
                    <a:cubicBezTo>
                      <a:pt x="20" y="235"/>
                      <a:pt x="20" y="235"/>
                      <a:pt x="20" y="234"/>
                    </a:cubicBezTo>
                    <a:cubicBezTo>
                      <a:pt x="18" y="232"/>
                      <a:pt x="16" y="229"/>
                      <a:pt x="14" y="225"/>
                    </a:cubicBezTo>
                    <a:cubicBezTo>
                      <a:pt x="15" y="226"/>
                      <a:pt x="15" y="227"/>
                      <a:pt x="16" y="226"/>
                    </a:cubicBezTo>
                    <a:cubicBezTo>
                      <a:pt x="13" y="223"/>
                      <a:pt x="13" y="219"/>
                      <a:pt x="11" y="216"/>
                    </a:cubicBezTo>
                    <a:cubicBezTo>
                      <a:pt x="12" y="217"/>
                      <a:pt x="12" y="217"/>
                      <a:pt x="12" y="217"/>
                    </a:cubicBezTo>
                    <a:cubicBezTo>
                      <a:pt x="11" y="211"/>
                      <a:pt x="10" y="216"/>
                      <a:pt x="9" y="211"/>
                    </a:cubicBezTo>
                    <a:cubicBezTo>
                      <a:pt x="9" y="212"/>
                      <a:pt x="9" y="212"/>
                      <a:pt x="10" y="212"/>
                    </a:cubicBezTo>
                    <a:cubicBezTo>
                      <a:pt x="7" y="208"/>
                      <a:pt x="5" y="201"/>
                      <a:pt x="4" y="196"/>
                    </a:cubicBezTo>
                    <a:cubicBezTo>
                      <a:pt x="4" y="197"/>
                      <a:pt x="4" y="196"/>
                      <a:pt x="4" y="196"/>
                    </a:cubicBezTo>
                    <a:cubicBezTo>
                      <a:pt x="3" y="191"/>
                      <a:pt x="3" y="186"/>
                      <a:pt x="2" y="181"/>
                    </a:cubicBezTo>
                    <a:cubicBezTo>
                      <a:pt x="2" y="179"/>
                      <a:pt x="4" y="181"/>
                      <a:pt x="3" y="176"/>
                    </a:cubicBezTo>
                    <a:cubicBezTo>
                      <a:pt x="1" y="176"/>
                      <a:pt x="2" y="167"/>
                      <a:pt x="0" y="170"/>
                    </a:cubicBezTo>
                    <a:cubicBezTo>
                      <a:pt x="0" y="165"/>
                      <a:pt x="2" y="158"/>
                      <a:pt x="1" y="155"/>
                    </a:cubicBezTo>
                    <a:cubicBezTo>
                      <a:pt x="2" y="157"/>
                      <a:pt x="4" y="153"/>
                      <a:pt x="3" y="157"/>
                    </a:cubicBezTo>
                    <a:cubicBezTo>
                      <a:pt x="5" y="154"/>
                      <a:pt x="5" y="154"/>
                      <a:pt x="5" y="154"/>
                    </a:cubicBezTo>
                    <a:cubicBezTo>
                      <a:pt x="5" y="155"/>
                      <a:pt x="4" y="157"/>
                      <a:pt x="5" y="156"/>
                    </a:cubicBezTo>
                    <a:cubicBezTo>
                      <a:pt x="5" y="154"/>
                      <a:pt x="5" y="149"/>
                      <a:pt x="6" y="147"/>
                    </a:cubicBezTo>
                    <a:cubicBezTo>
                      <a:pt x="5" y="144"/>
                      <a:pt x="4" y="140"/>
                      <a:pt x="5" y="135"/>
                    </a:cubicBezTo>
                    <a:cubicBezTo>
                      <a:pt x="5" y="137"/>
                      <a:pt x="7" y="134"/>
                      <a:pt x="7" y="135"/>
                    </a:cubicBezTo>
                    <a:cubicBezTo>
                      <a:pt x="6" y="127"/>
                      <a:pt x="6" y="127"/>
                      <a:pt x="6" y="127"/>
                    </a:cubicBezTo>
                    <a:cubicBezTo>
                      <a:pt x="7" y="125"/>
                      <a:pt x="8" y="127"/>
                      <a:pt x="8" y="124"/>
                    </a:cubicBezTo>
                    <a:cubicBezTo>
                      <a:pt x="8" y="124"/>
                      <a:pt x="8" y="123"/>
                      <a:pt x="8" y="122"/>
                    </a:cubicBezTo>
                    <a:cubicBezTo>
                      <a:pt x="8" y="121"/>
                      <a:pt x="10" y="114"/>
                      <a:pt x="12" y="114"/>
                    </a:cubicBezTo>
                    <a:cubicBezTo>
                      <a:pt x="13" y="114"/>
                      <a:pt x="11" y="117"/>
                      <a:pt x="13" y="115"/>
                    </a:cubicBezTo>
                    <a:cubicBezTo>
                      <a:pt x="14" y="112"/>
                      <a:pt x="13" y="112"/>
                      <a:pt x="15" y="109"/>
                    </a:cubicBezTo>
                    <a:cubicBezTo>
                      <a:pt x="15" y="109"/>
                      <a:pt x="15" y="109"/>
                      <a:pt x="15" y="109"/>
                    </a:cubicBezTo>
                    <a:cubicBezTo>
                      <a:pt x="16" y="107"/>
                      <a:pt x="17" y="102"/>
                      <a:pt x="15" y="104"/>
                    </a:cubicBezTo>
                    <a:cubicBezTo>
                      <a:pt x="15" y="105"/>
                      <a:pt x="17" y="104"/>
                      <a:pt x="15" y="106"/>
                    </a:cubicBezTo>
                    <a:cubicBezTo>
                      <a:pt x="15" y="104"/>
                      <a:pt x="17" y="100"/>
                      <a:pt x="18" y="97"/>
                    </a:cubicBezTo>
                    <a:cubicBezTo>
                      <a:pt x="18" y="98"/>
                      <a:pt x="19" y="98"/>
                      <a:pt x="19" y="99"/>
                    </a:cubicBezTo>
                    <a:cubicBezTo>
                      <a:pt x="20" y="95"/>
                      <a:pt x="22" y="90"/>
                      <a:pt x="24" y="85"/>
                    </a:cubicBezTo>
                    <a:cubicBezTo>
                      <a:pt x="24" y="86"/>
                      <a:pt x="25" y="87"/>
                      <a:pt x="24" y="87"/>
                    </a:cubicBezTo>
                    <a:cubicBezTo>
                      <a:pt x="29" y="83"/>
                      <a:pt x="31" y="75"/>
                      <a:pt x="36" y="72"/>
                    </a:cubicBezTo>
                    <a:cubicBezTo>
                      <a:pt x="36" y="73"/>
                      <a:pt x="35" y="72"/>
                      <a:pt x="35" y="72"/>
                    </a:cubicBezTo>
                    <a:cubicBezTo>
                      <a:pt x="37" y="69"/>
                      <a:pt x="38" y="70"/>
                      <a:pt x="39" y="68"/>
                    </a:cubicBezTo>
                    <a:cubicBezTo>
                      <a:pt x="40" y="69"/>
                      <a:pt x="41" y="66"/>
                      <a:pt x="42" y="65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5" y="61"/>
                      <a:pt x="53" y="53"/>
                      <a:pt x="58" y="50"/>
                    </a:cubicBezTo>
                    <a:cubicBezTo>
                      <a:pt x="57" y="50"/>
                      <a:pt x="60" y="46"/>
                      <a:pt x="62" y="45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46"/>
                      <a:pt x="63" y="46"/>
                      <a:pt x="64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4"/>
                      <a:pt x="66" y="44"/>
                      <a:pt x="66" y="44"/>
                    </a:cubicBezTo>
                    <a:cubicBezTo>
                      <a:pt x="66" y="44"/>
                      <a:pt x="65" y="45"/>
                      <a:pt x="64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5"/>
                      <a:pt x="66" y="44"/>
                      <a:pt x="66" y="44"/>
                    </a:cubicBezTo>
                    <a:cubicBezTo>
                      <a:pt x="67" y="43"/>
                      <a:pt x="67" y="43"/>
                      <a:pt x="67" y="44"/>
                    </a:cubicBezTo>
                    <a:cubicBezTo>
                      <a:pt x="67" y="43"/>
                      <a:pt x="67" y="43"/>
                      <a:pt x="66" y="43"/>
                    </a:cubicBezTo>
                    <a:cubicBezTo>
                      <a:pt x="68" y="42"/>
                      <a:pt x="70" y="40"/>
                      <a:pt x="72" y="39"/>
                    </a:cubicBezTo>
                    <a:cubicBezTo>
                      <a:pt x="71" y="40"/>
                      <a:pt x="71" y="42"/>
                      <a:pt x="73" y="41"/>
                    </a:cubicBezTo>
                    <a:cubicBezTo>
                      <a:pt x="76" y="38"/>
                      <a:pt x="73" y="39"/>
                      <a:pt x="76" y="37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4"/>
                      <a:pt x="82" y="33"/>
                      <a:pt x="80" y="33"/>
                    </a:cubicBezTo>
                    <a:cubicBezTo>
                      <a:pt x="81" y="34"/>
                      <a:pt x="85" y="29"/>
                      <a:pt x="86" y="31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8" y="32"/>
                      <a:pt x="88" y="30"/>
                      <a:pt x="89" y="28"/>
                    </a:cubicBezTo>
                    <a:cubicBezTo>
                      <a:pt x="90" y="28"/>
                      <a:pt x="90" y="28"/>
                      <a:pt x="90" y="29"/>
                    </a:cubicBezTo>
                    <a:cubicBezTo>
                      <a:pt x="89" y="26"/>
                      <a:pt x="94" y="27"/>
                      <a:pt x="96" y="24"/>
                    </a:cubicBezTo>
                    <a:cubicBezTo>
                      <a:pt x="100" y="23"/>
                      <a:pt x="106" y="20"/>
                      <a:pt x="108" y="20"/>
                    </a:cubicBezTo>
                    <a:cubicBezTo>
                      <a:pt x="111" y="18"/>
                      <a:pt x="113" y="16"/>
                      <a:pt x="117" y="16"/>
                    </a:cubicBezTo>
                    <a:cubicBezTo>
                      <a:pt x="116" y="16"/>
                      <a:pt x="115" y="16"/>
                      <a:pt x="115" y="17"/>
                    </a:cubicBezTo>
                    <a:cubicBezTo>
                      <a:pt x="118" y="17"/>
                      <a:pt x="118" y="16"/>
                      <a:pt x="120" y="15"/>
                    </a:cubicBezTo>
                    <a:cubicBezTo>
                      <a:pt x="120" y="15"/>
                      <a:pt x="125" y="14"/>
                      <a:pt x="128" y="14"/>
                    </a:cubicBezTo>
                    <a:cubicBezTo>
                      <a:pt x="130" y="13"/>
                      <a:pt x="129" y="12"/>
                      <a:pt x="129" y="11"/>
                    </a:cubicBezTo>
                    <a:cubicBezTo>
                      <a:pt x="133" y="12"/>
                      <a:pt x="138" y="8"/>
                      <a:pt x="142" y="8"/>
                    </a:cubicBezTo>
                    <a:cubicBezTo>
                      <a:pt x="141" y="9"/>
                      <a:pt x="137" y="11"/>
                      <a:pt x="140" y="10"/>
                    </a:cubicBezTo>
                    <a:cubicBezTo>
                      <a:pt x="143" y="12"/>
                      <a:pt x="145" y="7"/>
                      <a:pt x="150" y="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51" y="7"/>
                      <a:pt x="156" y="4"/>
                      <a:pt x="155" y="5"/>
                    </a:cubicBezTo>
                    <a:cubicBezTo>
                      <a:pt x="157" y="5"/>
                      <a:pt x="161" y="5"/>
                      <a:pt x="160" y="3"/>
                    </a:cubicBezTo>
                    <a:cubicBezTo>
                      <a:pt x="168" y="3"/>
                      <a:pt x="179" y="0"/>
                      <a:pt x="184" y="3"/>
                    </a:cubicBezTo>
                    <a:cubicBezTo>
                      <a:pt x="185" y="2"/>
                      <a:pt x="188" y="3"/>
                      <a:pt x="187" y="2"/>
                    </a:cubicBezTo>
                    <a:cubicBezTo>
                      <a:pt x="185" y="1"/>
                      <a:pt x="185" y="2"/>
                      <a:pt x="184" y="2"/>
                    </a:cubicBezTo>
                    <a:cubicBezTo>
                      <a:pt x="185" y="2"/>
                      <a:pt x="185" y="1"/>
                      <a:pt x="185" y="1"/>
                    </a:cubicBezTo>
                    <a:cubicBezTo>
                      <a:pt x="188" y="1"/>
                      <a:pt x="190" y="1"/>
                      <a:pt x="188" y="3"/>
                    </a:cubicBezTo>
                    <a:cubicBezTo>
                      <a:pt x="193" y="4"/>
                      <a:pt x="193" y="0"/>
                      <a:pt x="200" y="0"/>
                    </a:cubicBezTo>
                    <a:cubicBezTo>
                      <a:pt x="200" y="1"/>
                      <a:pt x="200" y="1"/>
                      <a:pt x="202" y="1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210" y="1"/>
                      <a:pt x="208" y="2"/>
                      <a:pt x="209" y="3"/>
                    </a:cubicBezTo>
                    <a:cubicBezTo>
                      <a:pt x="211" y="3"/>
                      <a:pt x="214" y="3"/>
                      <a:pt x="215" y="2"/>
                    </a:cubicBezTo>
                    <a:cubicBezTo>
                      <a:pt x="218" y="4"/>
                      <a:pt x="218" y="4"/>
                      <a:pt x="218" y="4"/>
                    </a:cubicBezTo>
                    <a:cubicBezTo>
                      <a:pt x="216" y="3"/>
                      <a:pt x="220" y="3"/>
                      <a:pt x="221" y="3"/>
                    </a:cubicBezTo>
                    <a:cubicBezTo>
                      <a:pt x="220" y="3"/>
                      <a:pt x="220" y="3"/>
                      <a:pt x="220" y="3"/>
                    </a:cubicBezTo>
                    <a:cubicBezTo>
                      <a:pt x="220" y="4"/>
                      <a:pt x="223" y="4"/>
                      <a:pt x="224" y="4"/>
                    </a:cubicBezTo>
                    <a:cubicBezTo>
                      <a:pt x="224" y="3"/>
                      <a:pt x="221" y="2"/>
                      <a:pt x="220" y="2"/>
                    </a:cubicBezTo>
                    <a:cubicBezTo>
                      <a:pt x="221" y="2"/>
                      <a:pt x="223" y="2"/>
                      <a:pt x="224" y="1"/>
                    </a:cubicBezTo>
                    <a:cubicBezTo>
                      <a:pt x="224" y="3"/>
                      <a:pt x="228" y="3"/>
                      <a:pt x="230" y="3"/>
                    </a:cubicBezTo>
                    <a:cubicBezTo>
                      <a:pt x="232" y="4"/>
                      <a:pt x="233" y="2"/>
                      <a:pt x="233" y="3"/>
                    </a:cubicBezTo>
                    <a:cubicBezTo>
                      <a:pt x="233" y="3"/>
                      <a:pt x="237" y="3"/>
                      <a:pt x="235" y="4"/>
                    </a:cubicBezTo>
                    <a:cubicBezTo>
                      <a:pt x="234" y="4"/>
                      <a:pt x="233" y="3"/>
                      <a:pt x="232" y="3"/>
                    </a:cubicBezTo>
                    <a:cubicBezTo>
                      <a:pt x="233" y="4"/>
                      <a:pt x="233" y="5"/>
                      <a:pt x="236" y="5"/>
                    </a:cubicBezTo>
                    <a:cubicBezTo>
                      <a:pt x="239" y="4"/>
                      <a:pt x="236" y="2"/>
                      <a:pt x="240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42" y="6"/>
                      <a:pt x="242" y="6"/>
                      <a:pt x="242" y="6"/>
                    </a:cubicBezTo>
                    <a:cubicBezTo>
                      <a:pt x="242" y="5"/>
                      <a:pt x="242" y="5"/>
                      <a:pt x="242" y="5"/>
                    </a:cubicBezTo>
                    <a:cubicBezTo>
                      <a:pt x="242" y="5"/>
                      <a:pt x="242" y="5"/>
                      <a:pt x="242" y="5"/>
                    </a:cubicBezTo>
                    <a:cubicBezTo>
                      <a:pt x="244" y="4"/>
                      <a:pt x="248" y="6"/>
                      <a:pt x="249" y="5"/>
                    </a:cubicBezTo>
                    <a:cubicBezTo>
                      <a:pt x="251" y="5"/>
                      <a:pt x="253" y="7"/>
                      <a:pt x="255" y="7"/>
                    </a:cubicBezTo>
                    <a:cubicBezTo>
                      <a:pt x="255" y="7"/>
                      <a:pt x="255" y="7"/>
                      <a:pt x="255" y="7"/>
                    </a:cubicBezTo>
                    <a:cubicBezTo>
                      <a:pt x="257" y="8"/>
                      <a:pt x="260" y="8"/>
                      <a:pt x="262" y="8"/>
                    </a:cubicBezTo>
                    <a:cubicBezTo>
                      <a:pt x="262" y="8"/>
                      <a:pt x="262" y="8"/>
                      <a:pt x="262" y="8"/>
                    </a:cubicBezTo>
                    <a:cubicBezTo>
                      <a:pt x="263" y="9"/>
                      <a:pt x="266" y="10"/>
                      <a:pt x="268" y="9"/>
                    </a:cubicBezTo>
                    <a:cubicBezTo>
                      <a:pt x="271" y="11"/>
                      <a:pt x="268" y="14"/>
                      <a:pt x="272" y="13"/>
                    </a:cubicBezTo>
                    <a:cubicBezTo>
                      <a:pt x="275" y="14"/>
                      <a:pt x="277" y="13"/>
                      <a:pt x="276" y="12"/>
                    </a:cubicBezTo>
                    <a:cubicBezTo>
                      <a:pt x="281" y="14"/>
                      <a:pt x="288" y="15"/>
                      <a:pt x="293" y="19"/>
                    </a:cubicBezTo>
                    <a:cubicBezTo>
                      <a:pt x="294" y="19"/>
                      <a:pt x="293" y="18"/>
                      <a:pt x="295" y="19"/>
                    </a:cubicBezTo>
                    <a:cubicBezTo>
                      <a:pt x="303" y="23"/>
                      <a:pt x="312" y="25"/>
                      <a:pt x="317" y="31"/>
                    </a:cubicBezTo>
                    <a:cubicBezTo>
                      <a:pt x="315" y="30"/>
                      <a:pt x="317" y="32"/>
                      <a:pt x="316" y="32"/>
                    </a:cubicBezTo>
                    <a:cubicBezTo>
                      <a:pt x="319" y="32"/>
                      <a:pt x="318" y="34"/>
                      <a:pt x="319" y="33"/>
                    </a:cubicBezTo>
                    <a:cubicBezTo>
                      <a:pt x="320" y="32"/>
                      <a:pt x="320" y="32"/>
                      <a:pt x="318" y="30"/>
                    </a:cubicBezTo>
                    <a:cubicBezTo>
                      <a:pt x="323" y="33"/>
                      <a:pt x="330" y="37"/>
                      <a:pt x="332" y="39"/>
                    </a:cubicBezTo>
                    <a:cubicBezTo>
                      <a:pt x="331" y="38"/>
                      <a:pt x="332" y="39"/>
                      <a:pt x="333" y="39"/>
                    </a:cubicBezTo>
                    <a:cubicBezTo>
                      <a:pt x="332" y="40"/>
                      <a:pt x="335" y="43"/>
                      <a:pt x="337" y="44"/>
                    </a:cubicBezTo>
                    <a:cubicBezTo>
                      <a:pt x="338" y="43"/>
                      <a:pt x="338" y="43"/>
                      <a:pt x="338" y="43"/>
                    </a:cubicBezTo>
                    <a:cubicBezTo>
                      <a:pt x="339" y="45"/>
                      <a:pt x="339" y="45"/>
                      <a:pt x="339" y="45"/>
                    </a:cubicBezTo>
                    <a:cubicBezTo>
                      <a:pt x="340" y="46"/>
                      <a:pt x="341" y="44"/>
                      <a:pt x="343" y="47"/>
                    </a:cubicBezTo>
                    <a:cubicBezTo>
                      <a:pt x="343" y="47"/>
                      <a:pt x="343" y="48"/>
                      <a:pt x="343" y="48"/>
                    </a:cubicBezTo>
                    <a:cubicBezTo>
                      <a:pt x="346" y="49"/>
                      <a:pt x="350" y="51"/>
                      <a:pt x="352" y="54"/>
                    </a:cubicBezTo>
                    <a:cubicBezTo>
                      <a:pt x="353" y="57"/>
                      <a:pt x="353" y="57"/>
                      <a:pt x="353" y="57"/>
                    </a:cubicBezTo>
                    <a:cubicBezTo>
                      <a:pt x="354" y="58"/>
                      <a:pt x="356" y="59"/>
                      <a:pt x="355" y="57"/>
                    </a:cubicBezTo>
                    <a:cubicBezTo>
                      <a:pt x="358" y="61"/>
                      <a:pt x="361" y="64"/>
                      <a:pt x="361" y="66"/>
                    </a:cubicBezTo>
                    <a:cubicBezTo>
                      <a:pt x="370" y="71"/>
                      <a:pt x="379" y="82"/>
                      <a:pt x="385" y="92"/>
                    </a:cubicBezTo>
                    <a:cubicBezTo>
                      <a:pt x="384" y="92"/>
                      <a:pt x="384" y="92"/>
                      <a:pt x="384" y="92"/>
                    </a:cubicBezTo>
                    <a:cubicBezTo>
                      <a:pt x="385" y="95"/>
                      <a:pt x="386" y="93"/>
                      <a:pt x="386" y="95"/>
                    </a:cubicBezTo>
                    <a:cubicBezTo>
                      <a:pt x="385" y="94"/>
                      <a:pt x="386" y="98"/>
                      <a:pt x="384" y="96"/>
                    </a:cubicBezTo>
                    <a:cubicBezTo>
                      <a:pt x="386" y="100"/>
                      <a:pt x="388" y="100"/>
                      <a:pt x="390" y="103"/>
                    </a:cubicBezTo>
                    <a:cubicBezTo>
                      <a:pt x="391" y="103"/>
                      <a:pt x="388" y="101"/>
                      <a:pt x="389" y="101"/>
                    </a:cubicBezTo>
                    <a:cubicBezTo>
                      <a:pt x="390" y="101"/>
                      <a:pt x="392" y="106"/>
                      <a:pt x="393" y="107"/>
                    </a:cubicBezTo>
                    <a:cubicBezTo>
                      <a:pt x="393" y="108"/>
                      <a:pt x="392" y="107"/>
                      <a:pt x="391" y="107"/>
                    </a:cubicBezTo>
                    <a:cubicBezTo>
                      <a:pt x="393" y="109"/>
                      <a:pt x="393" y="109"/>
                      <a:pt x="393" y="109"/>
                    </a:cubicBezTo>
                    <a:cubicBezTo>
                      <a:pt x="392" y="113"/>
                      <a:pt x="387" y="104"/>
                      <a:pt x="387" y="108"/>
                    </a:cubicBezTo>
                    <a:cubicBezTo>
                      <a:pt x="388" y="110"/>
                      <a:pt x="388" y="110"/>
                      <a:pt x="388" y="110"/>
                    </a:cubicBezTo>
                    <a:cubicBezTo>
                      <a:pt x="387" y="112"/>
                      <a:pt x="384" y="105"/>
                      <a:pt x="386" y="110"/>
                    </a:cubicBezTo>
                    <a:cubicBezTo>
                      <a:pt x="387" y="112"/>
                      <a:pt x="390" y="114"/>
                      <a:pt x="390" y="111"/>
                    </a:cubicBezTo>
                    <a:cubicBezTo>
                      <a:pt x="392" y="116"/>
                      <a:pt x="394" y="112"/>
                      <a:pt x="396" y="118"/>
                    </a:cubicBezTo>
                    <a:cubicBezTo>
                      <a:pt x="396" y="120"/>
                      <a:pt x="394" y="114"/>
                      <a:pt x="393" y="115"/>
                    </a:cubicBezTo>
                    <a:cubicBezTo>
                      <a:pt x="393" y="118"/>
                      <a:pt x="396" y="120"/>
                      <a:pt x="396" y="123"/>
                    </a:cubicBezTo>
                    <a:cubicBezTo>
                      <a:pt x="396" y="120"/>
                      <a:pt x="398" y="121"/>
                      <a:pt x="399" y="123"/>
                    </a:cubicBezTo>
                    <a:cubicBezTo>
                      <a:pt x="399" y="126"/>
                      <a:pt x="397" y="122"/>
                      <a:pt x="398" y="126"/>
                    </a:cubicBezTo>
                    <a:cubicBezTo>
                      <a:pt x="399" y="126"/>
                      <a:pt x="401" y="130"/>
                      <a:pt x="400" y="126"/>
                    </a:cubicBezTo>
                    <a:cubicBezTo>
                      <a:pt x="403" y="127"/>
                      <a:pt x="401" y="131"/>
                      <a:pt x="403" y="133"/>
                    </a:cubicBezTo>
                    <a:cubicBezTo>
                      <a:pt x="402" y="135"/>
                      <a:pt x="399" y="129"/>
                      <a:pt x="400" y="134"/>
                    </a:cubicBezTo>
                    <a:cubicBezTo>
                      <a:pt x="401" y="133"/>
                      <a:pt x="403" y="139"/>
                      <a:pt x="404" y="136"/>
                    </a:cubicBezTo>
                    <a:cubicBezTo>
                      <a:pt x="404" y="138"/>
                      <a:pt x="403" y="139"/>
                      <a:pt x="402" y="138"/>
                    </a:cubicBezTo>
                    <a:cubicBezTo>
                      <a:pt x="402" y="140"/>
                      <a:pt x="405" y="144"/>
                      <a:pt x="403" y="145"/>
                    </a:cubicBezTo>
                    <a:cubicBezTo>
                      <a:pt x="405" y="146"/>
                      <a:pt x="405" y="146"/>
                      <a:pt x="405" y="146"/>
                    </a:cubicBezTo>
                    <a:cubicBezTo>
                      <a:pt x="404" y="146"/>
                      <a:pt x="404" y="148"/>
                      <a:pt x="404" y="149"/>
                    </a:cubicBezTo>
                    <a:cubicBezTo>
                      <a:pt x="404" y="151"/>
                      <a:pt x="407" y="156"/>
                      <a:pt x="404" y="156"/>
                    </a:cubicBezTo>
                    <a:cubicBezTo>
                      <a:pt x="405" y="157"/>
                      <a:pt x="405" y="162"/>
                      <a:pt x="406" y="160"/>
                    </a:cubicBezTo>
                    <a:cubicBezTo>
                      <a:pt x="407" y="157"/>
                      <a:pt x="405" y="157"/>
                      <a:pt x="407" y="154"/>
                    </a:cubicBezTo>
                    <a:cubicBezTo>
                      <a:pt x="405" y="157"/>
                      <a:pt x="407" y="159"/>
                      <a:pt x="408" y="161"/>
                    </a:cubicBezTo>
                    <a:cubicBezTo>
                      <a:pt x="407" y="162"/>
                      <a:pt x="407" y="162"/>
                      <a:pt x="407" y="162"/>
                    </a:cubicBezTo>
                    <a:cubicBezTo>
                      <a:pt x="407" y="163"/>
                      <a:pt x="407" y="165"/>
                      <a:pt x="408" y="166"/>
                    </a:cubicBezTo>
                    <a:cubicBezTo>
                      <a:pt x="407" y="165"/>
                      <a:pt x="407" y="166"/>
                      <a:pt x="407" y="167"/>
                    </a:cubicBezTo>
                    <a:cubicBezTo>
                      <a:pt x="408" y="168"/>
                      <a:pt x="408" y="168"/>
                      <a:pt x="408" y="168"/>
                    </a:cubicBezTo>
                    <a:cubicBezTo>
                      <a:pt x="409" y="173"/>
                      <a:pt x="406" y="169"/>
                      <a:pt x="406" y="174"/>
                    </a:cubicBezTo>
                    <a:lnTo>
                      <a:pt x="406" y="170"/>
                    </a:lnTo>
                    <a:close/>
                    <a:moveTo>
                      <a:pt x="62" y="47"/>
                    </a:moveTo>
                    <a:cubicBezTo>
                      <a:pt x="61" y="48"/>
                      <a:pt x="61" y="48"/>
                      <a:pt x="60" y="49"/>
                    </a:cubicBezTo>
                    <a:cubicBezTo>
                      <a:pt x="61" y="48"/>
                      <a:pt x="61" y="48"/>
                      <a:pt x="62" y="47"/>
                    </a:cubicBezTo>
                    <a:close/>
                    <a:moveTo>
                      <a:pt x="24" y="85"/>
                    </a:move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5"/>
                      <a:pt x="24" y="85"/>
                      <a:pt x="24" y="85"/>
                    </a:cubicBezTo>
                    <a:close/>
                    <a:moveTo>
                      <a:pt x="66" y="43"/>
                    </a:moveTo>
                    <a:cubicBezTo>
                      <a:pt x="66" y="43"/>
                      <a:pt x="66" y="44"/>
                      <a:pt x="66" y="44"/>
                    </a:cubicBezTo>
                    <a:cubicBezTo>
                      <a:pt x="66" y="44"/>
                      <a:pt x="66" y="44"/>
                      <a:pt x="66" y="44"/>
                    </a:cubicBezTo>
                    <a:cubicBezTo>
                      <a:pt x="66" y="44"/>
                      <a:pt x="66" y="43"/>
                      <a:pt x="66" y="43"/>
                    </a:cubicBezTo>
                    <a:close/>
                    <a:moveTo>
                      <a:pt x="23" y="242"/>
                    </a:moveTo>
                    <a:cubicBezTo>
                      <a:pt x="23" y="242"/>
                      <a:pt x="23" y="242"/>
                      <a:pt x="23" y="242"/>
                    </a:cubicBezTo>
                    <a:cubicBezTo>
                      <a:pt x="23" y="242"/>
                      <a:pt x="23" y="242"/>
                      <a:pt x="23" y="242"/>
                    </a:cubicBezTo>
                    <a:close/>
                    <a:moveTo>
                      <a:pt x="323" y="323"/>
                    </a:moveTo>
                    <a:cubicBezTo>
                      <a:pt x="323" y="323"/>
                      <a:pt x="323" y="324"/>
                      <a:pt x="323" y="324"/>
                    </a:cubicBezTo>
                    <a:cubicBezTo>
                      <a:pt x="323" y="323"/>
                      <a:pt x="323" y="323"/>
                      <a:pt x="323" y="323"/>
                    </a:cubicBezTo>
                    <a:close/>
                    <a:moveTo>
                      <a:pt x="317" y="46"/>
                    </a:moveTo>
                    <a:cubicBezTo>
                      <a:pt x="317" y="46"/>
                      <a:pt x="317" y="46"/>
                      <a:pt x="317" y="46"/>
                    </a:cubicBezTo>
                    <a:cubicBezTo>
                      <a:pt x="317" y="46"/>
                      <a:pt x="316" y="45"/>
                      <a:pt x="315" y="45"/>
                    </a:cubicBezTo>
                    <a:lnTo>
                      <a:pt x="317" y="46"/>
                    </a:lnTo>
                    <a:close/>
                    <a:moveTo>
                      <a:pt x="139" y="22"/>
                    </a:moveTo>
                    <a:cubicBezTo>
                      <a:pt x="139" y="22"/>
                      <a:pt x="139" y="22"/>
                      <a:pt x="139" y="22"/>
                    </a:cubicBezTo>
                    <a:cubicBezTo>
                      <a:pt x="139" y="22"/>
                      <a:pt x="138" y="23"/>
                      <a:pt x="138" y="23"/>
                    </a:cubicBezTo>
                    <a:cubicBezTo>
                      <a:pt x="138" y="23"/>
                      <a:pt x="139" y="22"/>
                      <a:pt x="139" y="22"/>
                    </a:cubicBezTo>
                    <a:close/>
                    <a:moveTo>
                      <a:pt x="322" y="339"/>
                    </a:moveTo>
                    <a:cubicBezTo>
                      <a:pt x="323" y="339"/>
                      <a:pt x="324" y="338"/>
                      <a:pt x="325" y="337"/>
                    </a:cubicBezTo>
                    <a:cubicBezTo>
                      <a:pt x="324" y="335"/>
                      <a:pt x="323" y="338"/>
                      <a:pt x="322" y="339"/>
                    </a:cubicBezTo>
                    <a:close/>
                    <a:moveTo>
                      <a:pt x="356" y="276"/>
                    </a:moveTo>
                    <a:cubicBezTo>
                      <a:pt x="356" y="277"/>
                      <a:pt x="357" y="277"/>
                      <a:pt x="356" y="278"/>
                    </a:cubicBezTo>
                    <a:cubicBezTo>
                      <a:pt x="357" y="277"/>
                      <a:pt x="357" y="276"/>
                      <a:pt x="358" y="275"/>
                    </a:cubicBezTo>
                    <a:cubicBezTo>
                      <a:pt x="357" y="275"/>
                      <a:pt x="356" y="276"/>
                      <a:pt x="356" y="276"/>
                    </a:cubicBezTo>
                    <a:close/>
                    <a:moveTo>
                      <a:pt x="367" y="267"/>
                    </a:moveTo>
                    <a:cubicBezTo>
                      <a:pt x="369" y="265"/>
                      <a:pt x="371" y="261"/>
                      <a:pt x="371" y="261"/>
                    </a:cubicBezTo>
                    <a:cubicBezTo>
                      <a:pt x="370" y="263"/>
                      <a:pt x="368" y="265"/>
                      <a:pt x="367" y="267"/>
                    </a:cubicBezTo>
                    <a:close/>
                    <a:moveTo>
                      <a:pt x="385" y="246"/>
                    </a:moveTo>
                    <a:cubicBezTo>
                      <a:pt x="385" y="246"/>
                      <a:pt x="384" y="247"/>
                      <a:pt x="385" y="247"/>
                    </a:cubicBezTo>
                    <a:cubicBezTo>
                      <a:pt x="386" y="245"/>
                      <a:pt x="386" y="245"/>
                      <a:pt x="385" y="246"/>
                    </a:cubicBezTo>
                    <a:close/>
                    <a:moveTo>
                      <a:pt x="384" y="244"/>
                    </a:moveTo>
                    <a:cubicBezTo>
                      <a:pt x="385" y="245"/>
                      <a:pt x="385" y="242"/>
                      <a:pt x="386" y="241"/>
                    </a:cubicBezTo>
                    <a:cubicBezTo>
                      <a:pt x="385" y="242"/>
                      <a:pt x="385" y="242"/>
                      <a:pt x="384" y="244"/>
                    </a:cubicBezTo>
                    <a:close/>
                    <a:moveTo>
                      <a:pt x="386" y="241"/>
                    </a:moveTo>
                    <a:cubicBezTo>
                      <a:pt x="386" y="241"/>
                      <a:pt x="386" y="241"/>
                      <a:pt x="386" y="241"/>
                    </a:cubicBezTo>
                    <a:cubicBezTo>
                      <a:pt x="386" y="241"/>
                      <a:pt x="386" y="241"/>
                      <a:pt x="386" y="241"/>
                    </a:cubicBezTo>
                    <a:close/>
                    <a:moveTo>
                      <a:pt x="404" y="200"/>
                    </a:moveTo>
                    <a:cubicBezTo>
                      <a:pt x="403" y="201"/>
                      <a:pt x="403" y="203"/>
                      <a:pt x="403" y="204"/>
                    </a:cubicBezTo>
                    <a:cubicBezTo>
                      <a:pt x="404" y="205"/>
                      <a:pt x="403" y="201"/>
                      <a:pt x="404" y="200"/>
                    </a:cubicBezTo>
                    <a:close/>
                    <a:moveTo>
                      <a:pt x="407" y="183"/>
                    </a:moveTo>
                    <a:cubicBezTo>
                      <a:pt x="407" y="182"/>
                      <a:pt x="406" y="181"/>
                      <a:pt x="406" y="182"/>
                    </a:cubicBezTo>
                    <a:cubicBezTo>
                      <a:pt x="406" y="183"/>
                      <a:pt x="406" y="183"/>
                      <a:pt x="406" y="184"/>
                    </a:cubicBezTo>
                    <a:lnTo>
                      <a:pt x="407" y="183"/>
                    </a:lnTo>
                    <a:close/>
                    <a:moveTo>
                      <a:pt x="147" y="6"/>
                    </a:moveTo>
                    <a:cubicBezTo>
                      <a:pt x="145" y="7"/>
                      <a:pt x="145" y="7"/>
                      <a:pt x="145" y="7"/>
                    </a:cubicBezTo>
                    <a:cubicBezTo>
                      <a:pt x="147" y="7"/>
                      <a:pt x="147" y="7"/>
                      <a:pt x="147" y="7"/>
                    </a:cubicBezTo>
                    <a:lnTo>
                      <a:pt x="147" y="6"/>
                    </a:lnTo>
                    <a:close/>
                    <a:moveTo>
                      <a:pt x="18" y="95"/>
                    </a:moveTo>
                    <a:cubicBezTo>
                      <a:pt x="17" y="97"/>
                      <a:pt x="18" y="94"/>
                      <a:pt x="17" y="96"/>
                    </a:cubicBezTo>
                    <a:cubicBezTo>
                      <a:pt x="17" y="96"/>
                      <a:pt x="18" y="97"/>
                      <a:pt x="18" y="95"/>
                    </a:cubicBezTo>
                    <a:close/>
                    <a:moveTo>
                      <a:pt x="1" y="176"/>
                    </a:moveTo>
                    <a:cubicBezTo>
                      <a:pt x="1" y="177"/>
                      <a:pt x="1" y="177"/>
                      <a:pt x="1" y="177"/>
                    </a:cubicBezTo>
                    <a:cubicBezTo>
                      <a:pt x="3" y="176"/>
                      <a:pt x="3" y="176"/>
                      <a:pt x="3" y="176"/>
                    </a:cubicBezTo>
                    <a:lnTo>
                      <a:pt x="1" y="1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endParaRPr lang="de-DE" sz="1600" dirty="0">
                  <a:solidFill>
                    <a:srgbClr val="000000"/>
                  </a:solidFill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33" name="Textfeld 121"/>
            <p:cNvSpPr txBox="1"/>
            <p:nvPr/>
          </p:nvSpPr>
          <p:spPr bwMode="gray">
            <a:xfrm>
              <a:off x="2746602" y="2059233"/>
              <a:ext cx="1249797" cy="46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r>
                <a:rPr lang="de-DE" sz="1600" b="1" dirty="0" smtClean="0">
                  <a:solidFill>
                    <a:srgbClr val="FFFFFF"/>
                  </a:solidFill>
                  <a:latin typeface="Segoe Script" panose="020B0504020000000003" pitchFamily="34" charset="0"/>
                </a:rPr>
                <a:t>1989</a:t>
              </a:r>
              <a:endParaRPr lang="en-GB" sz="1600" b="1" dirty="0">
                <a:solidFill>
                  <a:srgbClr val="FFFFFF"/>
                </a:solidFill>
                <a:latin typeface="Segoe Script" panose="020B0504020000000003" pitchFamily="34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378935" y="395297"/>
            <a:ext cx="4827984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anose="05030102010509060703" pitchFamily="18" charset="2"/>
              <a:defRPr sz="2700" b="1">
                <a:solidFill>
                  <a:srgbClr val="8F212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anose="05030102010509060703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anose="05030102010509060703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anose="05030102010509060703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anose="05030102010509060703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ebdings" pitchFamily="18" charset="2"/>
              <a:defRPr sz="2700" b="1">
                <a:solidFill>
                  <a:srgbClr val="8F212A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2200" dirty="0">
                <a:solidFill>
                  <a:srgbClr val="113388"/>
                </a:solidFill>
                <a:latin typeface="Arial"/>
              </a:rPr>
              <a:t>PRISMA</a:t>
            </a:r>
            <a:r>
              <a:rPr lang="de-DE" altLang="de-DE" kern="0" dirty="0">
                <a:latin typeface="Arial"/>
              </a:rPr>
              <a:t> </a:t>
            </a:r>
            <a:r>
              <a:rPr lang="de-DE" altLang="de-DE" sz="2200" dirty="0">
                <a:solidFill>
                  <a:srgbClr val="113388"/>
                </a:solidFill>
                <a:latin typeface="Arial"/>
              </a:rPr>
              <a:t>Die</a:t>
            </a:r>
            <a:r>
              <a:rPr lang="de-DE" altLang="de-DE" kern="0" dirty="0">
                <a:latin typeface="Arial"/>
              </a:rPr>
              <a:t> </a:t>
            </a:r>
            <a:r>
              <a:rPr lang="de-DE" altLang="de-DE" sz="2200" dirty="0">
                <a:solidFill>
                  <a:srgbClr val="113388"/>
                </a:solidFill>
                <a:latin typeface="Arial"/>
              </a:rPr>
              <a:t>Kreditversicherung</a:t>
            </a:r>
            <a:endParaRPr lang="en-GB" altLang="de-DE" sz="2200" dirty="0">
              <a:solidFill>
                <a:srgbClr val="113388"/>
              </a:solidFill>
              <a:latin typeface="Arial"/>
            </a:endParaRPr>
          </a:p>
        </p:txBody>
      </p:sp>
      <p:grpSp>
        <p:nvGrpSpPr>
          <p:cNvPr id="37" name="Gruppieren 45"/>
          <p:cNvGrpSpPr/>
          <p:nvPr/>
        </p:nvGrpSpPr>
        <p:grpSpPr bwMode="gray">
          <a:xfrm>
            <a:off x="3541844" y="2733462"/>
            <a:ext cx="992004" cy="886284"/>
            <a:chOff x="2723472" y="1689126"/>
            <a:chExt cx="1383804" cy="1208910"/>
          </a:xfrm>
        </p:grpSpPr>
        <p:grpSp>
          <p:nvGrpSpPr>
            <p:cNvPr id="38" name="Gruppieren 46"/>
            <p:cNvGrpSpPr/>
            <p:nvPr/>
          </p:nvGrpSpPr>
          <p:grpSpPr bwMode="gray">
            <a:xfrm rot="20334053">
              <a:off x="2723472" y="1689126"/>
              <a:ext cx="1383804" cy="1208910"/>
              <a:chOff x="6000303" y="3963613"/>
              <a:chExt cx="1367906" cy="1195021"/>
            </a:xfrm>
          </p:grpSpPr>
          <p:sp>
            <p:nvSpPr>
              <p:cNvPr id="40" name="Freeform 12"/>
              <p:cNvSpPr>
                <a:spLocks noEditPoints="1"/>
              </p:cNvSpPr>
              <p:nvPr/>
            </p:nvSpPr>
            <p:spPr bwMode="gray">
              <a:xfrm>
                <a:off x="6000303" y="3963613"/>
                <a:ext cx="1367906" cy="1195021"/>
              </a:xfrm>
              <a:custGeom>
                <a:avLst/>
                <a:gdLst>
                  <a:gd name="T0" fmla="*/ 335 w 435"/>
                  <a:gd name="T1" fmla="*/ 372 h 375"/>
                  <a:gd name="T2" fmla="*/ 317 w 435"/>
                  <a:gd name="T3" fmla="*/ 360 h 375"/>
                  <a:gd name="T4" fmla="*/ 320 w 435"/>
                  <a:gd name="T5" fmla="*/ 341 h 375"/>
                  <a:gd name="T6" fmla="*/ 324 w 435"/>
                  <a:gd name="T7" fmla="*/ 316 h 375"/>
                  <a:gd name="T8" fmla="*/ 266 w 435"/>
                  <a:gd name="T9" fmla="*/ 343 h 375"/>
                  <a:gd name="T10" fmla="*/ 317 w 435"/>
                  <a:gd name="T11" fmla="*/ 296 h 375"/>
                  <a:gd name="T12" fmla="*/ 246 w 435"/>
                  <a:gd name="T13" fmla="*/ 318 h 375"/>
                  <a:gd name="T14" fmla="*/ 200 w 435"/>
                  <a:gd name="T15" fmla="*/ 332 h 375"/>
                  <a:gd name="T16" fmla="*/ 151 w 435"/>
                  <a:gd name="T17" fmla="*/ 340 h 375"/>
                  <a:gd name="T18" fmla="*/ 184 w 435"/>
                  <a:gd name="T19" fmla="*/ 304 h 375"/>
                  <a:gd name="T20" fmla="*/ 129 w 435"/>
                  <a:gd name="T21" fmla="*/ 325 h 375"/>
                  <a:gd name="T22" fmla="*/ 104 w 435"/>
                  <a:gd name="T23" fmla="*/ 317 h 375"/>
                  <a:gd name="T24" fmla="*/ 172 w 435"/>
                  <a:gd name="T25" fmla="*/ 264 h 375"/>
                  <a:gd name="T26" fmla="*/ 102 w 435"/>
                  <a:gd name="T27" fmla="*/ 285 h 375"/>
                  <a:gd name="T28" fmla="*/ 131 w 435"/>
                  <a:gd name="T29" fmla="*/ 245 h 375"/>
                  <a:gd name="T30" fmla="*/ 89 w 435"/>
                  <a:gd name="T31" fmla="*/ 248 h 375"/>
                  <a:gd name="T32" fmla="*/ 60 w 435"/>
                  <a:gd name="T33" fmla="*/ 252 h 375"/>
                  <a:gd name="T34" fmla="*/ 34 w 435"/>
                  <a:gd name="T35" fmla="*/ 244 h 375"/>
                  <a:gd name="T36" fmla="*/ 12 w 435"/>
                  <a:gd name="T37" fmla="*/ 238 h 375"/>
                  <a:gd name="T38" fmla="*/ 24 w 435"/>
                  <a:gd name="T39" fmla="*/ 207 h 375"/>
                  <a:gd name="T40" fmla="*/ 141 w 435"/>
                  <a:gd name="T41" fmla="*/ 117 h 375"/>
                  <a:gd name="T42" fmla="*/ 36 w 435"/>
                  <a:gd name="T43" fmla="*/ 159 h 375"/>
                  <a:gd name="T44" fmla="*/ 54 w 435"/>
                  <a:gd name="T45" fmla="*/ 127 h 375"/>
                  <a:gd name="T46" fmla="*/ 58 w 435"/>
                  <a:gd name="T47" fmla="*/ 104 h 375"/>
                  <a:gd name="T48" fmla="*/ 29 w 435"/>
                  <a:gd name="T49" fmla="*/ 111 h 375"/>
                  <a:gd name="T50" fmla="*/ 61 w 435"/>
                  <a:gd name="T51" fmla="*/ 71 h 375"/>
                  <a:gd name="T52" fmla="*/ 101 w 435"/>
                  <a:gd name="T53" fmla="*/ 42 h 375"/>
                  <a:gd name="T54" fmla="*/ 126 w 435"/>
                  <a:gd name="T55" fmla="*/ 46 h 375"/>
                  <a:gd name="T56" fmla="*/ 189 w 435"/>
                  <a:gd name="T57" fmla="*/ 19 h 375"/>
                  <a:gd name="T58" fmla="*/ 148 w 435"/>
                  <a:gd name="T59" fmla="*/ 58 h 375"/>
                  <a:gd name="T60" fmla="*/ 210 w 435"/>
                  <a:gd name="T61" fmla="*/ 41 h 375"/>
                  <a:gd name="T62" fmla="*/ 255 w 435"/>
                  <a:gd name="T63" fmla="*/ 35 h 375"/>
                  <a:gd name="T64" fmla="*/ 255 w 435"/>
                  <a:gd name="T65" fmla="*/ 59 h 375"/>
                  <a:gd name="T66" fmla="*/ 247 w 435"/>
                  <a:gd name="T67" fmla="*/ 88 h 375"/>
                  <a:gd name="T68" fmla="*/ 289 w 435"/>
                  <a:gd name="T69" fmla="*/ 86 h 375"/>
                  <a:gd name="T70" fmla="*/ 337 w 435"/>
                  <a:gd name="T71" fmla="*/ 80 h 375"/>
                  <a:gd name="T72" fmla="*/ 392 w 435"/>
                  <a:gd name="T73" fmla="*/ 60 h 375"/>
                  <a:gd name="T74" fmla="*/ 380 w 435"/>
                  <a:gd name="T75" fmla="*/ 91 h 375"/>
                  <a:gd name="T76" fmla="*/ 385 w 435"/>
                  <a:gd name="T77" fmla="*/ 111 h 375"/>
                  <a:gd name="T78" fmla="*/ 394 w 435"/>
                  <a:gd name="T79" fmla="*/ 127 h 375"/>
                  <a:gd name="T80" fmla="*/ 428 w 435"/>
                  <a:gd name="T81" fmla="*/ 130 h 375"/>
                  <a:gd name="T82" fmla="*/ 425 w 435"/>
                  <a:gd name="T83" fmla="*/ 149 h 375"/>
                  <a:gd name="T84" fmla="*/ 402 w 435"/>
                  <a:gd name="T85" fmla="*/ 185 h 375"/>
                  <a:gd name="T86" fmla="*/ 323 w 435"/>
                  <a:gd name="T87" fmla="*/ 253 h 375"/>
                  <a:gd name="T88" fmla="*/ 358 w 435"/>
                  <a:gd name="T89" fmla="*/ 257 h 375"/>
                  <a:gd name="T90" fmla="*/ 392 w 435"/>
                  <a:gd name="T91" fmla="*/ 258 h 375"/>
                  <a:gd name="T92" fmla="*/ 378 w 435"/>
                  <a:gd name="T93" fmla="*/ 278 h 375"/>
                  <a:gd name="T94" fmla="*/ 335 w 435"/>
                  <a:gd name="T95" fmla="*/ 326 h 375"/>
                  <a:gd name="T96" fmla="*/ 361 w 435"/>
                  <a:gd name="T97" fmla="*/ 330 h 375"/>
                  <a:gd name="T98" fmla="*/ 346 w 435"/>
                  <a:gd name="T99" fmla="*/ 369 h 375"/>
                  <a:gd name="T100" fmla="*/ 340 w 435"/>
                  <a:gd name="T101" fmla="*/ 375 h 375"/>
                  <a:gd name="T102" fmla="*/ 345 w 435"/>
                  <a:gd name="T103" fmla="*/ 366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35" h="375">
                    <a:moveTo>
                      <a:pt x="340" y="375"/>
                    </a:moveTo>
                    <a:cubicBezTo>
                      <a:pt x="339" y="375"/>
                      <a:pt x="339" y="375"/>
                      <a:pt x="338" y="375"/>
                    </a:cubicBezTo>
                    <a:cubicBezTo>
                      <a:pt x="337" y="374"/>
                      <a:pt x="336" y="373"/>
                      <a:pt x="335" y="372"/>
                    </a:cubicBezTo>
                    <a:cubicBezTo>
                      <a:pt x="333" y="369"/>
                      <a:pt x="333" y="368"/>
                      <a:pt x="342" y="353"/>
                    </a:cubicBezTo>
                    <a:cubicBezTo>
                      <a:pt x="324" y="364"/>
                      <a:pt x="324" y="364"/>
                      <a:pt x="321" y="363"/>
                    </a:cubicBezTo>
                    <a:cubicBezTo>
                      <a:pt x="319" y="362"/>
                      <a:pt x="318" y="361"/>
                      <a:pt x="317" y="360"/>
                    </a:cubicBezTo>
                    <a:cubicBezTo>
                      <a:pt x="316" y="358"/>
                      <a:pt x="316" y="358"/>
                      <a:pt x="320" y="342"/>
                    </a:cubicBezTo>
                    <a:cubicBezTo>
                      <a:pt x="320" y="342"/>
                      <a:pt x="320" y="342"/>
                      <a:pt x="321" y="341"/>
                    </a:cubicBezTo>
                    <a:cubicBezTo>
                      <a:pt x="320" y="341"/>
                      <a:pt x="320" y="341"/>
                      <a:pt x="320" y="341"/>
                    </a:cubicBezTo>
                    <a:cubicBezTo>
                      <a:pt x="305" y="351"/>
                      <a:pt x="304" y="352"/>
                      <a:pt x="301" y="351"/>
                    </a:cubicBezTo>
                    <a:cubicBezTo>
                      <a:pt x="299" y="350"/>
                      <a:pt x="298" y="349"/>
                      <a:pt x="297" y="348"/>
                    </a:cubicBezTo>
                    <a:cubicBezTo>
                      <a:pt x="294" y="343"/>
                      <a:pt x="294" y="343"/>
                      <a:pt x="324" y="316"/>
                    </a:cubicBezTo>
                    <a:cubicBezTo>
                      <a:pt x="323" y="317"/>
                      <a:pt x="323" y="317"/>
                      <a:pt x="322" y="318"/>
                    </a:cubicBezTo>
                    <a:cubicBezTo>
                      <a:pt x="274" y="347"/>
                      <a:pt x="273" y="347"/>
                      <a:pt x="270" y="346"/>
                    </a:cubicBezTo>
                    <a:cubicBezTo>
                      <a:pt x="268" y="346"/>
                      <a:pt x="267" y="345"/>
                      <a:pt x="266" y="343"/>
                    </a:cubicBezTo>
                    <a:cubicBezTo>
                      <a:pt x="263" y="338"/>
                      <a:pt x="266" y="335"/>
                      <a:pt x="289" y="317"/>
                    </a:cubicBezTo>
                    <a:cubicBezTo>
                      <a:pt x="300" y="310"/>
                      <a:pt x="312" y="301"/>
                      <a:pt x="326" y="291"/>
                    </a:cubicBezTo>
                    <a:cubicBezTo>
                      <a:pt x="323" y="293"/>
                      <a:pt x="320" y="294"/>
                      <a:pt x="317" y="296"/>
                    </a:cubicBezTo>
                    <a:cubicBezTo>
                      <a:pt x="227" y="351"/>
                      <a:pt x="223" y="353"/>
                      <a:pt x="218" y="351"/>
                    </a:cubicBezTo>
                    <a:cubicBezTo>
                      <a:pt x="217" y="351"/>
                      <a:pt x="215" y="350"/>
                      <a:pt x="215" y="349"/>
                    </a:cubicBezTo>
                    <a:cubicBezTo>
                      <a:pt x="211" y="343"/>
                      <a:pt x="213" y="340"/>
                      <a:pt x="246" y="318"/>
                    </a:cubicBezTo>
                    <a:cubicBezTo>
                      <a:pt x="263" y="307"/>
                      <a:pt x="285" y="292"/>
                      <a:pt x="309" y="276"/>
                    </a:cubicBezTo>
                    <a:cubicBezTo>
                      <a:pt x="219" y="331"/>
                      <a:pt x="209" y="336"/>
                      <a:pt x="204" y="335"/>
                    </a:cubicBezTo>
                    <a:cubicBezTo>
                      <a:pt x="202" y="334"/>
                      <a:pt x="201" y="333"/>
                      <a:pt x="200" y="332"/>
                    </a:cubicBezTo>
                    <a:cubicBezTo>
                      <a:pt x="196" y="325"/>
                      <a:pt x="196" y="324"/>
                      <a:pt x="289" y="261"/>
                    </a:cubicBezTo>
                    <a:cubicBezTo>
                      <a:pt x="283" y="265"/>
                      <a:pt x="276" y="269"/>
                      <a:pt x="270" y="273"/>
                    </a:cubicBezTo>
                    <a:cubicBezTo>
                      <a:pt x="161" y="339"/>
                      <a:pt x="156" y="342"/>
                      <a:pt x="151" y="340"/>
                    </a:cubicBezTo>
                    <a:cubicBezTo>
                      <a:pt x="149" y="340"/>
                      <a:pt x="147" y="339"/>
                      <a:pt x="147" y="337"/>
                    </a:cubicBezTo>
                    <a:cubicBezTo>
                      <a:pt x="143" y="332"/>
                      <a:pt x="149" y="328"/>
                      <a:pt x="158" y="322"/>
                    </a:cubicBezTo>
                    <a:cubicBezTo>
                      <a:pt x="163" y="318"/>
                      <a:pt x="172" y="312"/>
                      <a:pt x="184" y="304"/>
                    </a:cubicBezTo>
                    <a:cubicBezTo>
                      <a:pt x="191" y="300"/>
                      <a:pt x="199" y="294"/>
                      <a:pt x="208" y="289"/>
                    </a:cubicBezTo>
                    <a:cubicBezTo>
                      <a:pt x="148" y="325"/>
                      <a:pt x="138" y="329"/>
                      <a:pt x="133" y="328"/>
                    </a:cubicBezTo>
                    <a:cubicBezTo>
                      <a:pt x="132" y="328"/>
                      <a:pt x="130" y="327"/>
                      <a:pt x="129" y="325"/>
                    </a:cubicBezTo>
                    <a:cubicBezTo>
                      <a:pt x="126" y="319"/>
                      <a:pt x="127" y="316"/>
                      <a:pt x="171" y="288"/>
                    </a:cubicBezTo>
                    <a:cubicBezTo>
                      <a:pt x="121" y="318"/>
                      <a:pt x="112" y="321"/>
                      <a:pt x="108" y="320"/>
                    </a:cubicBezTo>
                    <a:cubicBezTo>
                      <a:pt x="107" y="320"/>
                      <a:pt x="105" y="319"/>
                      <a:pt x="104" y="317"/>
                    </a:cubicBezTo>
                    <a:cubicBezTo>
                      <a:pt x="101" y="311"/>
                      <a:pt x="107" y="307"/>
                      <a:pt x="116" y="301"/>
                    </a:cubicBezTo>
                    <a:cubicBezTo>
                      <a:pt x="122" y="296"/>
                      <a:pt x="132" y="290"/>
                      <a:pt x="145" y="282"/>
                    </a:cubicBezTo>
                    <a:cubicBezTo>
                      <a:pt x="153" y="276"/>
                      <a:pt x="162" y="270"/>
                      <a:pt x="172" y="264"/>
                    </a:cubicBezTo>
                    <a:cubicBezTo>
                      <a:pt x="104" y="305"/>
                      <a:pt x="93" y="310"/>
                      <a:pt x="88" y="309"/>
                    </a:cubicBezTo>
                    <a:cubicBezTo>
                      <a:pt x="87" y="309"/>
                      <a:pt x="85" y="307"/>
                      <a:pt x="84" y="306"/>
                    </a:cubicBezTo>
                    <a:cubicBezTo>
                      <a:pt x="82" y="302"/>
                      <a:pt x="81" y="300"/>
                      <a:pt x="102" y="285"/>
                    </a:cubicBezTo>
                    <a:cubicBezTo>
                      <a:pt x="85" y="295"/>
                      <a:pt x="78" y="297"/>
                      <a:pt x="74" y="296"/>
                    </a:cubicBezTo>
                    <a:cubicBezTo>
                      <a:pt x="73" y="296"/>
                      <a:pt x="71" y="295"/>
                      <a:pt x="70" y="293"/>
                    </a:cubicBezTo>
                    <a:cubicBezTo>
                      <a:pt x="67" y="287"/>
                      <a:pt x="66" y="286"/>
                      <a:pt x="131" y="245"/>
                    </a:cubicBezTo>
                    <a:cubicBezTo>
                      <a:pt x="90" y="269"/>
                      <a:pt x="82" y="272"/>
                      <a:pt x="78" y="271"/>
                    </a:cubicBezTo>
                    <a:cubicBezTo>
                      <a:pt x="76" y="270"/>
                      <a:pt x="75" y="269"/>
                      <a:pt x="74" y="268"/>
                    </a:cubicBezTo>
                    <a:cubicBezTo>
                      <a:pt x="70" y="262"/>
                      <a:pt x="77" y="257"/>
                      <a:pt x="89" y="248"/>
                    </a:cubicBezTo>
                    <a:cubicBezTo>
                      <a:pt x="97" y="242"/>
                      <a:pt x="108" y="234"/>
                      <a:pt x="124" y="225"/>
                    </a:cubicBezTo>
                    <a:cubicBezTo>
                      <a:pt x="77" y="252"/>
                      <a:pt x="68" y="256"/>
                      <a:pt x="64" y="255"/>
                    </a:cubicBezTo>
                    <a:cubicBezTo>
                      <a:pt x="63" y="254"/>
                      <a:pt x="61" y="253"/>
                      <a:pt x="60" y="252"/>
                    </a:cubicBezTo>
                    <a:cubicBezTo>
                      <a:pt x="57" y="245"/>
                      <a:pt x="56" y="244"/>
                      <a:pt x="133" y="195"/>
                    </a:cubicBezTo>
                    <a:cubicBezTo>
                      <a:pt x="54" y="243"/>
                      <a:pt x="43" y="249"/>
                      <a:pt x="38" y="247"/>
                    </a:cubicBezTo>
                    <a:cubicBezTo>
                      <a:pt x="37" y="247"/>
                      <a:pt x="35" y="246"/>
                      <a:pt x="34" y="244"/>
                    </a:cubicBezTo>
                    <a:cubicBezTo>
                      <a:pt x="30" y="237"/>
                      <a:pt x="30" y="236"/>
                      <a:pt x="162" y="153"/>
                    </a:cubicBezTo>
                    <a:cubicBezTo>
                      <a:pt x="160" y="154"/>
                      <a:pt x="159" y="155"/>
                      <a:pt x="157" y="156"/>
                    </a:cubicBezTo>
                    <a:cubicBezTo>
                      <a:pt x="31" y="233"/>
                      <a:pt x="18" y="240"/>
                      <a:pt x="12" y="238"/>
                    </a:cubicBezTo>
                    <a:cubicBezTo>
                      <a:pt x="11" y="238"/>
                      <a:pt x="9" y="237"/>
                      <a:pt x="8" y="235"/>
                    </a:cubicBezTo>
                    <a:cubicBezTo>
                      <a:pt x="5" y="230"/>
                      <a:pt x="4" y="228"/>
                      <a:pt x="75" y="182"/>
                    </a:cubicBezTo>
                    <a:cubicBezTo>
                      <a:pt x="36" y="205"/>
                      <a:pt x="28" y="208"/>
                      <a:pt x="24" y="207"/>
                    </a:cubicBezTo>
                    <a:cubicBezTo>
                      <a:pt x="22" y="207"/>
                      <a:pt x="21" y="205"/>
                      <a:pt x="20" y="204"/>
                    </a:cubicBezTo>
                    <a:cubicBezTo>
                      <a:pt x="16" y="197"/>
                      <a:pt x="15" y="196"/>
                      <a:pt x="146" y="114"/>
                    </a:cubicBezTo>
                    <a:cubicBezTo>
                      <a:pt x="144" y="115"/>
                      <a:pt x="142" y="116"/>
                      <a:pt x="141" y="117"/>
                    </a:cubicBezTo>
                    <a:cubicBezTo>
                      <a:pt x="18" y="192"/>
                      <a:pt x="12" y="194"/>
                      <a:pt x="7" y="193"/>
                    </a:cubicBezTo>
                    <a:cubicBezTo>
                      <a:pt x="6" y="193"/>
                      <a:pt x="4" y="192"/>
                      <a:pt x="3" y="190"/>
                    </a:cubicBezTo>
                    <a:cubicBezTo>
                      <a:pt x="0" y="185"/>
                      <a:pt x="1" y="182"/>
                      <a:pt x="36" y="159"/>
                    </a:cubicBezTo>
                    <a:cubicBezTo>
                      <a:pt x="24" y="166"/>
                      <a:pt x="21" y="166"/>
                      <a:pt x="19" y="165"/>
                    </a:cubicBezTo>
                    <a:cubicBezTo>
                      <a:pt x="18" y="165"/>
                      <a:pt x="16" y="164"/>
                      <a:pt x="15" y="162"/>
                    </a:cubicBezTo>
                    <a:cubicBezTo>
                      <a:pt x="12" y="157"/>
                      <a:pt x="11" y="155"/>
                      <a:pt x="54" y="127"/>
                    </a:cubicBezTo>
                    <a:cubicBezTo>
                      <a:pt x="42" y="134"/>
                      <a:pt x="38" y="135"/>
                      <a:pt x="36" y="134"/>
                    </a:cubicBezTo>
                    <a:cubicBezTo>
                      <a:pt x="34" y="133"/>
                      <a:pt x="33" y="132"/>
                      <a:pt x="32" y="131"/>
                    </a:cubicBezTo>
                    <a:cubicBezTo>
                      <a:pt x="29" y="125"/>
                      <a:pt x="31" y="122"/>
                      <a:pt x="58" y="104"/>
                    </a:cubicBezTo>
                    <a:cubicBezTo>
                      <a:pt x="59" y="103"/>
                      <a:pt x="61" y="101"/>
                      <a:pt x="62" y="100"/>
                    </a:cubicBezTo>
                    <a:cubicBezTo>
                      <a:pt x="40" y="114"/>
                      <a:pt x="36" y="115"/>
                      <a:pt x="33" y="114"/>
                    </a:cubicBezTo>
                    <a:cubicBezTo>
                      <a:pt x="31" y="114"/>
                      <a:pt x="29" y="113"/>
                      <a:pt x="29" y="111"/>
                    </a:cubicBezTo>
                    <a:cubicBezTo>
                      <a:pt x="26" y="106"/>
                      <a:pt x="25" y="105"/>
                      <a:pt x="67" y="75"/>
                    </a:cubicBezTo>
                    <a:cubicBezTo>
                      <a:pt x="66" y="75"/>
                      <a:pt x="66" y="75"/>
                      <a:pt x="65" y="74"/>
                    </a:cubicBezTo>
                    <a:cubicBezTo>
                      <a:pt x="63" y="74"/>
                      <a:pt x="62" y="73"/>
                      <a:pt x="61" y="71"/>
                    </a:cubicBezTo>
                    <a:cubicBezTo>
                      <a:pt x="59" y="69"/>
                      <a:pt x="60" y="65"/>
                      <a:pt x="63" y="63"/>
                    </a:cubicBezTo>
                    <a:cubicBezTo>
                      <a:pt x="64" y="63"/>
                      <a:pt x="65" y="63"/>
                      <a:pt x="65" y="63"/>
                    </a:cubicBezTo>
                    <a:cubicBezTo>
                      <a:pt x="69" y="61"/>
                      <a:pt x="87" y="50"/>
                      <a:pt x="101" y="42"/>
                    </a:cubicBezTo>
                    <a:cubicBezTo>
                      <a:pt x="139" y="19"/>
                      <a:pt x="139" y="19"/>
                      <a:pt x="143" y="19"/>
                    </a:cubicBezTo>
                    <a:cubicBezTo>
                      <a:pt x="144" y="20"/>
                      <a:pt x="145" y="21"/>
                      <a:pt x="146" y="22"/>
                    </a:cubicBezTo>
                    <a:cubicBezTo>
                      <a:pt x="149" y="28"/>
                      <a:pt x="146" y="31"/>
                      <a:pt x="126" y="46"/>
                    </a:cubicBezTo>
                    <a:cubicBezTo>
                      <a:pt x="123" y="48"/>
                      <a:pt x="121" y="50"/>
                      <a:pt x="118" y="52"/>
                    </a:cubicBezTo>
                    <a:cubicBezTo>
                      <a:pt x="174" y="18"/>
                      <a:pt x="180" y="15"/>
                      <a:pt x="185" y="16"/>
                    </a:cubicBezTo>
                    <a:cubicBezTo>
                      <a:pt x="186" y="16"/>
                      <a:pt x="188" y="17"/>
                      <a:pt x="189" y="19"/>
                    </a:cubicBezTo>
                    <a:cubicBezTo>
                      <a:pt x="192" y="25"/>
                      <a:pt x="188" y="27"/>
                      <a:pt x="167" y="43"/>
                    </a:cubicBezTo>
                    <a:cubicBezTo>
                      <a:pt x="156" y="50"/>
                      <a:pt x="143" y="59"/>
                      <a:pt x="129" y="69"/>
                    </a:cubicBezTo>
                    <a:cubicBezTo>
                      <a:pt x="135" y="65"/>
                      <a:pt x="142" y="61"/>
                      <a:pt x="148" y="58"/>
                    </a:cubicBezTo>
                    <a:cubicBezTo>
                      <a:pt x="239" y="1"/>
                      <a:pt x="244" y="0"/>
                      <a:pt x="249" y="1"/>
                    </a:cubicBezTo>
                    <a:cubicBezTo>
                      <a:pt x="250" y="1"/>
                      <a:pt x="252" y="2"/>
                      <a:pt x="253" y="4"/>
                    </a:cubicBezTo>
                    <a:cubicBezTo>
                      <a:pt x="256" y="9"/>
                      <a:pt x="257" y="10"/>
                      <a:pt x="210" y="41"/>
                    </a:cubicBezTo>
                    <a:cubicBezTo>
                      <a:pt x="256" y="14"/>
                      <a:pt x="264" y="11"/>
                      <a:pt x="268" y="12"/>
                    </a:cubicBezTo>
                    <a:cubicBezTo>
                      <a:pt x="269" y="12"/>
                      <a:pt x="271" y="13"/>
                      <a:pt x="271" y="14"/>
                    </a:cubicBezTo>
                    <a:cubicBezTo>
                      <a:pt x="274" y="19"/>
                      <a:pt x="274" y="21"/>
                      <a:pt x="255" y="35"/>
                    </a:cubicBezTo>
                    <a:cubicBezTo>
                      <a:pt x="292" y="13"/>
                      <a:pt x="301" y="10"/>
                      <a:pt x="305" y="11"/>
                    </a:cubicBezTo>
                    <a:cubicBezTo>
                      <a:pt x="307" y="11"/>
                      <a:pt x="308" y="12"/>
                      <a:pt x="309" y="14"/>
                    </a:cubicBezTo>
                    <a:cubicBezTo>
                      <a:pt x="312" y="19"/>
                      <a:pt x="314" y="21"/>
                      <a:pt x="255" y="59"/>
                    </a:cubicBezTo>
                    <a:cubicBezTo>
                      <a:pt x="304" y="30"/>
                      <a:pt x="313" y="26"/>
                      <a:pt x="317" y="27"/>
                    </a:cubicBezTo>
                    <a:cubicBezTo>
                      <a:pt x="319" y="28"/>
                      <a:pt x="320" y="29"/>
                      <a:pt x="321" y="30"/>
                    </a:cubicBezTo>
                    <a:cubicBezTo>
                      <a:pt x="325" y="36"/>
                      <a:pt x="325" y="38"/>
                      <a:pt x="247" y="88"/>
                    </a:cubicBezTo>
                    <a:cubicBezTo>
                      <a:pt x="307" y="52"/>
                      <a:pt x="320" y="46"/>
                      <a:pt x="325" y="47"/>
                    </a:cubicBezTo>
                    <a:cubicBezTo>
                      <a:pt x="326" y="48"/>
                      <a:pt x="328" y="49"/>
                      <a:pt x="329" y="50"/>
                    </a:cubicBezTo>
                    <a:cubicBezTo>
                      <a:pt x="332" y="55"/>
                      <a:pt x="333" y="58"/>
                      <a:pt x="289" y="86"/>
                    </a:cubicBezTo>
                    <a:cubicBezTo>
                      <a:pt x="329" y="63"/>
                      <a:pt x="342" y="57"/>
                      <a:pt x="347" y="58"/>
                    </a:cubicBezTo>
                    <a:cubicBezTo>
                      <a:pt x="348" y="59"/>
                      <a:pt x="350" y="60"/>
                      <a:pt x="351" y="61"/>
                    </a:cubicBezTo>
                    <a:cubicBezTo>
                      <a:pt x="354" y="68"/>
                      <a:pt x="348" y="72"/>
                      <a:pt x="337" y="80"/>
                    </a:cubicBezTo>
                    <a:cubicBezTo>
                      <a:pt x="330" y="85"/>
                      <a:pt x="319" y="92"/>
                      <a:pt x="304" y="102"/>
                    </a:cubicBezTo>
                    <a:cubicBezTo>
                      <a:pt x="373" y="61"/>
                      <a:pt x="383" y="56"/>
                      <a:pt x="388" y="57"/>
                    </a:cubicBezTo>
                    <a:cubicBezTo>
                      <a:pt x="390" y="58"/>
                      <a:pt x="391" y="59"/>
                      <a:pt x="392" y="60"/>
                    </a:cubicBezTo>
                    <a:cubicBezTo>
                      <a:pt x="395" y="66"/>
                      <a:pt x="396" y="68"/>
                      <a:pt x="323" y="114"/>
                    </a:cubicBezTo>
                    <a:cubicBezTo>
                      <a:pt x="363" y="91"/>
                      <a:pt x="372" y="87"/>
                      <a:pt x="376" y="88"/>
                    </a:cubicBezTo>
                    <a:cubicBezTo>
                      <a:pt x="378" y="88"/>
                      <a:pt x="379" y="89"/>
                      <a:pt x="380" y="91"/>
                    </a:cubicBezTo>
                    <a:cubicBezTo>
                      <a:pt x="384" y="97"/>
                      <a:pt x="385" y="99"/>
                      <a:pt x="313" y="144"/>
                    </a:cubicBezTo>
                    <a:cubicBezTo>
                      <a:pt x="369" y="111"/>
                      <a:pt x="377" y="107"/>
                      <a:pt x="382" y="108"/>
                    </a:cubicBezTo>
                    <a:cubicBezTo>
                      <a:pt x="383" y="109"/>
                      <a:pt x="385" y="110"/>
                      <a:pt x="385" y="111"/>
                    </a:cubicBezTo>
                    <a:cubicBezTo>
                      <a:pt x="388" y="115"/>
                      <a:pt x="389" y="117"/>
                      <a:pt x="369" y="132"/>
                    </a:cubicBezTo>
                    <a:cubicBezTo>
                      <a:pt x="381" y="125"/>
                      <a:pt x="387" y="123"/>
                      <a:pt x="390" y="124"/>
                    </a:cubicBezTo>
                    <a:cubicBezTo>
                      <a:pt x="392" y="125"/>
                      <a:pt x="393" y="126"/>
                      <a:pt x="394" y="127"/>
                    </a:cubicBezTo>
                    <a:cubicBezTo>
                      <a:pt x="397" y="132"/>
                      <a:pt x="398" y="134"/>
                      <a:pt x="364" y="157"/>
                    </a:cubicBezTo>
                    <a:cubicBezTo>
                      <a:pt x="410" y="130"/>
                      <a:pt x="420" y="126"/>
                      <a:pt x="424" y="127"/>
                    </a:cubicBezTo>
                    <a:cubicBezTo>
                      <a:pt x="426" y="127"/>
                      <a:pt x="428" y="129"/>
                      <a:pt x="428" y="130"/>
                    </a:cubicBezTo>
                    <a:cubicBezTo>
                      <a:pt x="432" y="136"/>
                      <a:pt x="426" y="141"/>
                      <a:pt x="415" y="148"/>
                    </a:cubicBezTo>
                    <a:cubicBezTo>
                      <a:pt x="409" y="153"/>
                      <a:pt x="402" y="158"/>
                      <a:pt x="391" y="165"/>
                    </a:cubicBezTo>
                    <a:cubicBezTo>
                      <a:pt x="416" y="150"/>
                      <a:pt x="422" y="148"/>
                      <a:pt x="425" y="149"/>
                    </a:cubicBezTo>
                    <a:cubicBezTo>
                      <a:pt x="427" y="150"/>
                      <a:pt x="428" y="151"/>
                      <a:pt x="429" y="152"/>
                    </a:cubicBezTo>
                    <a:cubicBezTo>
                      <a:pt x="432" y="157"/>
                      <a:pt x="433" y="160"/>
                      <a:pt x="391" y="187"/>
                    </a:cubicBezTo>
                    <a:cubicBezTo>
                      <a:pt x="398" y="184"/>
                      <a:pt x="400" y="184"/>
                      <a:pt x="402" y="185"/>
                    </a:cubicBezTo>
                    <a:cubicBezTo>
                      <a:pt x="404" y="185"/>
                      <a:pt x="405" y="186"/>
                      <a:pt x="406" y="188"/>
                    </a:cubicBezTo>
                    <a:cubicBezTo>
                      <a:pt x="410" y="193"/>
                      <a:pt x="407" y="196"/>
                      <a:pt x="377" y="216"/>
                    </a:cubicBezTo>
                    <a:cubicBezTo>
                      <a:pt x="362" y="227"/>
                      <a:pt x="343" y="240"/>
                      <a:pt x="323" y="253"/>
                    </a:cubicBezTo>
                    <a:cubicBezTo>
                      <a:pt x="411" y="199"/>
                      <a:pt x="421" y="194"/>
                      <a:pt x="427" y="195"/>
                    </a:cubicBezTo>
                    <a:cubicBezTo>
                      <a:pt x="428" y="196"/>
                      <a:pt x="430" y="197"/>
                      <a:pt x="431" y="198"/>
                    </a:cubicBezTo>
                    <a:cubicBezTo>
                      <a:pt x="435" y="205"/>
                      <a:pt x="435" y="206"/>
                      <a:pt x="358" y="257"/>
                    </a:cubicBezTo>
                    <a:cubicBezTo>
                      <a:pt x="403" y="231"/>
                      <a:pt x="406" y="230"/>
                      <a:pt x="410" y="231"/>
                    </a:cubicBezTo>
                    <a:cubicBezTo>
                      <a:pt x="411" y="231"/>
                      <a:pt x="413" y="232"/>
                      <a:pt x="414" y="234"/>
                    </a:cubicBezTo>
                    <a:cubicBezTo>
                      <a:pt x="417" y="239"/>
                      <a:pt x="413" y="242"/>
                      <a:pt x="392" y="258"/>
                    </a:cubicBezTo>
                    <a:cubicBezTo>
                      <a:pt x="383" y="265"/>
                      <a:pt x="371" y="273"/>
                      <a:pt x="359" y="282"/>
                    </a:cubicBezTo>
                    <a:cubicBezTo>
                      <a:pt x="372" y="275"/>
                      <a:pt x="373" y="275"/>
                      <a:pt x="375" y="276"/>
                    </a:cubicBezTo>
                    <a:cubicBezTo>
                      <a:pt x="376" y="276"/>
                      <a:pt x="378" y="277"/>
                      <a:pt x="378" y="278"/>
                    </a:cubicBezTo>
                    <a:cubicBezTo>
                      <a:pt x="381" y="284"/>
                      <a:pt x="381" y="284"/>
                      <a:pt x="344" y="315"/>
                    </a:cubicBezTo>
                    <a:cubicBezTo>
                      <a:pt x="341" y="318"/>
                      <a:pt x="337" y="321"/>
                      <a:pt x="334" y="324"/>
                    </a:cubicBezTo>
                    <a:cubicBezTo>
                      <a:pt x="334" y="325"/>
                      <a:pt x="335" y="325"/>
                      <a:pt x="335" y="326"/>
                    </a:cubicBezTo>
                    <a:cubicBezTo>
                      <a:pt x="337" y="328"/>
                      <a:pt x="337" y="328"/>
                      <a:pt x="332" y="345"/>
                    </a:cubicBezTo>
                    <a:cubicBezTo>
                      <a:pt x="334" y="343"/>
                      <a:pt x="337" y="342"/>
                      <a:pt x="339" y="340"/>
                    </a:cubicBezTo>
                    <a:cubicBezTo>
                      <a:pt x="358" y="329"/>
                      <a:pt x="358" y="329"/>
                      <a:pt x="361" y="330"/>
                    </a:cubicBezTo>
                    <a:cubicBezTo>
                      <a:pt x="362" y="330"/>
                      <a:pt x="364" y="331"/>
                      <a:pt x="364" y="333"/>
                    </a:cubicBezTo>
                    <a:cubicBezTo>
                      <a:pt x="366" y="336"/>
                      <a:pt x="366" y="336"/>
                      <a:pt x="355" y="355"/>
                    </a:cubicBezTo>
                    <a:cubicBezTo>
                      <a:pt x="352" y="359"/>
                      <a:pt x="348" y="366"/>
                      <a:pt x="346" y="369"/>
                    </a:cubicBezTo>
                    <a:cubicBezTo>
                      <a:pt x="347" y="372"/>
                      <a:pt x="347" y="372"/>
                      <a:pt x="347" y="372"/>
                    </a:cubicBezTo>
                    <a:cubicBezTo>
                      <a:pt x="347" y="372"/>
                      <a:pt x="346" y="372"/>
                      <a:pt x="345" y="373"/>
                    </a:cubicBezTo>
                    <a:cubicBezTo>
                      <a:pt x="343" y="374"/>
                      <a:pt x="342" y="375"/>
                      <a:pt x="340" y="375"/>
                    </a:cubicBezTo>
                    <a:close/>
                    <a:moveTo>
                      <a:pt x="345" y="366"/>
                    </a:moveTo>
                    <a:cubicBezTo>
                      <a:pt x="346" y="369"/>
                      <a:pt x="346" y="369"/>
                      <a:pt x="346" y="369"/>
                    </a:cubicBezTo>
                    <a:cubicBezTo>
                      <a:pt x="346" y="368"/>
                      <a:pt x="346" y="367"/>
                      <a:pt x="345" y="366"/>
                    </a:cubicBezTo>
                    <a:cubicBezTo>
                      <a:pt x="342" y="367"/>
                      <a:pt x="342" y="367"/>
                      <a:pt x="342" y="367"/>
                    </a:cubicBezTo>
                    <a:cubicBezTo>
                      <a:pt x="345" y="366"/>
                      <a:pt x="345" y="366"/>
                      <a:pt x="345" y="366"/>
                    </a:cubicBezTo>
                    <a:close/>
                  </a:path>
                </a:pathLst>
              </a:custGeom>
              <a:solidFill>
                <a:srgbClr val="CD8E7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endParaRPr lang="de-DE" sz="1600" dirty="0">
                  <a:solidFill>
                    <a:srgbClr val="000000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41" name="Freeform 31"/>
              <p:cNvSpPr>
                <a:spLocks noEditPoints="1"/>
              </p:cNvSpPr>
              <p:nvPr/>
            </p:nvSpPr>
            <p:spPr bwMode="gray">
              <a:xfrm>
                <a:off x="6037594" y="3975100"/>
                <a:ext cx="1300163" cy="1119188"/>
              </a:xfrm>
              <a:custGeom>
                <a:avLst/>
                <a:gdLst>
                  <a:gd name="T0" fmla="*/ 359 w 409"/>
                  <a:gd name="T1" fmla="*/ 273 h 352"/>
                  <a:gd name="T2" fmla="*/ 326 w 409"/>
                  <a:gd name="T3" fmla="*/ 296 h 352"/>
                  <a:gd name="T4" fmla="*/ 399 w 409"/>
                  <a:gd name="T5" fmla="*/ 215 h 352"/>
                  <a:gd name="T6" fmla="*/ 408 w 409"/>
                  <a:gd name="T7" fmla="*/ 178 h 352"/>
                  <a:gd name="T8" fmla="*/ 402 w 409"/>
                  <a:gd name="T9" fmla="*/ 199 h 352"/>
                  <a:gd name="T10" fmla="*/ 398 w 409"/>
                  <a:gd name="T11" fmla="*/ 217 h 352"/>
                  <a:gd name="T12" fmla="*/ 391 w 409"/>
                  <a:gd name="T13" fmla="*/ 231 h 352"/>
                  <a:gd name="T14" fmla="*/ 387 w 409"/>
                  <a:gd name="T15" fmla="*/ 240 h 352"/>
                  <a:gd name="T16" fmla="*/ 383 w 409"/>
                  <a:gd name="T17" fmla="*/ 240 h 352"/>
                  <a:gd name="T18" fmla="*/ 359 w 409"/>
                  <a:gd name="T19" fmla="*/ 273 h 352"/>
                  <a:gd name="T20" fmla="*/ 327 w 409"/>
                  <a:gd name="T21" fmla="*/ 306 h 352"/>
                  <a:gd name="T22" fmla="*/ 326 w 409"/>
                  <a:gd name="T23" fmla="*/ 328 h 352"/>
                  <a:gd name="T24" fmla="*/ 323 w 409"/>
                  <a:gd name="T25" fmla="*/ 321 h 352"/>
                  <a:gd name="T26" fmla="*/ 324 w 409"/>
                  <a:gd name="T27" fmla="*/ 298 h 352"/>
                  <a:gd name="T28" fmla="*/ 357 w 409"/>
                  <a:gd name="T29" fmla="*/ 262 h 352"/>
                  <a:gd name="T30" fmla="*/ 392 w 409"/>
                  <a:gd name="T31" fmla="*/ 191 h 352"/>
                  <a:gd name="T32" fmla="*/ 350 w 409"/>
                  <a:gd name="T33" fmla="*/ 72 h 352"/>
                  <a:gd name="T34" fmla="*/ 310 w 409"/>
                  <a:gd name="T35" fmla="*/ 42 h 352"/>
                  <a:gd name="T36" fmla="*/ 178 w 409"/>
                  <a:gd name="T37" fmla="*/ 15 h 352"/>
                  <a:gd name="T38" fmla="*/ 115 w 409"/>
                  <a:gd name="T39" fmla="*/ 29 h 352"/>
                  <a:gd name="T40" fmla="*/ 47 w 409"/>
                  <a:gd name="T41" fmla="*/ 74 h 352"/>
                  <a:gd name="T42" fmla="*/ 81 w 409"/>
                  <a:gd name="T43" fmla="*/ 287 h 352"/>
                  <a:gd name="T44" fmla="*/ 242 w 409"/>
                  <a:gd name="T45" fmla="*/ 318 h 352"/>
                  <a:gd name="T46" fmla="*/ 261 w 409"/>
                  <a:gd name="T47" fmla="*/ 317 h 352"/>
                  <a:gd name="T48" fmla="*/ 299 w 409"/>
                  <a:gd name="T49" fmla="*/ 347 h 352"/>
                  <a:gd name="T50" fmla="*/ 180 w 409"/>
                  <a:gd name="T51" fmla="*/ 329 h 352"/>
                  <a:gd name="T52" fmla="*/ 105 w 409"/>
                  <a:gd name="T53" fmla="*/ 312 h 352"/>
                  <a:gd name="T54" fmla="*/ 75 w 409"/>
                  <a:gd name="T55" fmla="*/ 296 h 352"/>
                  <a:gd name="T56" fmla="*/ 23 w 409"/>
                  <a:gd name="T57" fmla="*/ 240 h 352"/>
                  <a:gd name="T58" fmla="*/ 9 w 409"/>
                  <a:gd name="T59" fmla="*/ 211 h 352"/>
                  <a:gd name="T60" fmla="*/ 1 w 409"/>
                  <a:gd name="T61" fmla="*/ 155 h 352"/>
                  <a:gd name="T62" fmla="*/ 6 w 409"/>
                  <a:gd name="T63" fmla="*/ 127 h 352"/>
                  <a:gd name="T64" fmla="*/ 15 w 409"/>
                  <a:gd name="T65" fmla="*/ 104 h 352"/>
                  <a:gd name="T66" fmla="*/ 35 w 409"/>
                  <a:gd name="T67" fmla="*/ 72 h 352"/>
                  <a:gd name="T68" fmla="*/ 64 w 409"/>
                  <a:gd name="T69" fmla="*/ 45 h 352"/>
                  <a:gd name="T70" fmla="*/ 66 w 409"/>
                  <a:gd name="T71" fmla="*/ 43 h 352"/>
                  <a:gd name="T72" fmla="*/ 86 w 409"/>
                  <a:gd name="T73" fmla="*/ 33 h 352"/>
                  <a:gd name="T74" fmla="*/ 120 w 409"/>
                  <a:gd name="T75" fmla="*/ 15 h 352"/>
                  <a:gd name="T76" fmla="*/ 155 w 409"/>
                  <a:gd name="T77" fmla="*/ 5 h 352"/>
                  <a:gd name="T78" fmla="*/ 200 w 409"/>
                  <a:gd name="T79" fmla="*/ 0 h 352"/>
                  <a:gd name="T80" fmla="*/ 220 w 409"/>
                  <a:gd name="T81" fmla="*/ 3 h 352"/>
                  <a:gd name="T82" fmla="*/ 232 w 409"/>
                  <a:gd name="T83" fmla="*/ 3 h 352"/>
                  <a:gd name="T84" fmla="*/ 249 w 409"/>
                  <a:gd name="T85" fmla="*/ 5 h 352"/>
                  <a:gd name="T86" fmla="*/ 276 w 409"/>
                  <a:gd name="T87" fmla="*/ 12 h 352"/>
                  <a:gd name="T88" fmla="*/ 332 w 409"/>
                  <a:gd name="T89" fmla="*/ 39 h 352"/>
                  <a:gd name="T90" fmla="*/ 352 w 409"/>
                  <a:gd name="T91" fmla="*/ 54 h 352"/>
                  <a:gd name="T92" fmla="*/ 384 w 409"/>
                  <a:gd name="T93" fmla="*/ 96 h 352"/>
                  <a:gd name="T94" fmla="*/ 388 w 409"/>
                  <a:gd name="T95" fmla="*/ 110 h 352"/>
                  <a:gd name="T96" fmla="*/ 398 w 409"/>
                  <a:gd name="T97" fmla="*/ 126 h 352"/>
                  <a:gd name="T98" fmla="*/ 405 w 409"/>
                  <a:gd name="T99" fmla="*/ 146 h 352"/>
                  <a:gd name="T100" fmla="*/ 408 w 409"/>
                  <a:gd name="T101" fmla="*/ 166 h 352"/>
                  <a:gd name="T102" fmla="*/ 62 w 409"/>
                  <a:gd name="T103" fmla="*/ 47 h 352"/>
                  <a:gd name="T104" fmla="*/ 66 w 409"/>
                  <a:gd name="T105" fmla="*/ 43 h 352"/>
                  <a:gd name="T106" fmla="*/ 317 w 409"/>
                  <a:gd name="T107" fmla="*/ 46 h 352"/>
                  <a:gd name="T108" fmla="*/ 139 w 409"/>
                  <a:gd name="T109" fmla="*/ 22 h 352"/>
                  <a:gd name="T110" fmla="*/ 356 w 409"/>
                  <a:gd name="T111" fmla="*/ 276 h 352"/>
                  <a:gd name="T112" fmla="*/ 384 w 409"/>
                  <a:gd name="T113" fmla="*/ 244 h 352"/>
                  <a:gd name="T114" fmla="*/ 403 w 409"/>
                  <a:gd name="T115" fmla="*/ 204 h 352"/>
                  <a:gd name="T116" fmla="*/ 145 w 409"/>
                  <a:gd name="T117" fmla="*/ 7 h 352"/>
                  <a:gd name="T118" fmla="*/ 1 w 409"/>
                  <a:gd name="T119" fmla="*/ 17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9" h="352">
                    <a:moveTo>
                      <a:pt x="323" y="347"/>
                    </a:moveTo>
                    <a:cubicBezTo>
                      <a:pt x="323" y="346"/>
                      <a:pt x="322" y="346"/>
                      <a:pt x="323" y="344"/>
                    </a:cubicBezTo>
                    <a:cubicBezTo>
                      <a:pt x="323" y="348"/>
                      <a:pt x="324" y="342"/>
                      <a:pt x="323" y="347"/>
                    </a:cubicBezTo>
                    <a:close/>
                    <a:moveTo>
                      <a:pt x="359" y="275"/>
                    </a:moveTo>
                    <a:cubicBezTo>
                      <a:pt x="361" y="274"/>
                      <a:pt x="362" y="274"/>
                      <a:pt x="363" y="272"/>
                    </a:cubicBezTo>
                    <a:cubicBezTo>
                      <a:pt x="364" y="272"/>
                      <a:pt x="363" y="274"/>
                      <a:pt x="364" y="272"/>
                    </a:cubicBezTo>
                    <a:cubicBezTo>
                      <a:pt x="365" y="270"/>
                      <a:pt x="362" y="271"/>
                      <a:pt x="359" y="273"/>
                    </a:cubicBezTo>
                    <a:cubicBezTo>
                      <a:pt x="359" y="273"/>
                      <a:pt x="359" y="273"/>
                      <a:pt x="359" y="273"/>
                    </a:cubicBezTo>
                    <a:cubicBezTo>
                      <a:pt x="360" y="274"/>
                      <a:pt x="360" y="274"/>
                      <a:pt x="359" y="275"/>
                    </a:cubicBezTo>
                    <a:close/>
                    <a:moveTo>
                      <a:pt x="359" y="273"/>
                    </a:moveTo>
                    <a:cubicBezTo>
                      <a:pt x="359" y="273"/>
                      <a:pt x="359" y="273"/>
                      <a:pt x="359" y="273"/>
                    </a:cubicBezTo>
                    <a:cubicBezTo>
                      <a:pt x="359" y="273"/>
                      <a:pt x="359" y="273"/>
                      <a:pt x="359" y="273"/>
                    </a:cubicBezTo>
                    <a:close/>
                    <a:moveTo>
                      <a:pt x="326" y="296"/>
                    </a:moveTo>
                    <a:cubicBezTo>
                      <a:pt x="326" y="296"/>
                      <a:pt x="326" y="296"/>
                      <a:pt x="326" y="296"/>
                    </a:cubicBezTo>
                    <a:cubicBezTo>
                      <a:pt x="326" y="296"/>
                      <a:pt x="326" y="296"/>
                      <a:pt x="326" y="297"/>
                    </a:cubicBezTo>
                    <a:cubicBezTo>
                      <a:pt x="326" y="297"/>
                      <a:pt x="326" y="297"/>
                      <a:pt x="326" y="296"/>
                    </a:cubicBezTo>
                    <a:close/>
                    <a:moveTo>
                      <a:pt x="325" y="334"/>
                    </a:moveTo>
                    <a:cubicBezTo>
                      <a:pt x="325" y="335"/>
                      <a:pt x="326" y="335"/>
                      <a:pt x="326" y="335"/>
                    </a:cubicBezTo>
                    <a:lnTo>
                      <a:pt x="325" y="334"/>
                    </a:lnTo>
                    <a:close/>
                    <a:moveTo>
                      <a:pt x="398" y="217"/>
                    </a:moveTo>
                    <a:cubicBezTo>
                      <a:pt x="398" y="217"/>
                      <a:pt x="398" y="216"/>
                      <a:pt x="399" y="215"/>
                    </a:cubicBezTo>
                    <a:cubicBezTo>
                      <a:pt x="398" y="216"/>
                      <a:pt x="398" y="216"/>
                      <a:pt x="398" y="217"/>
                    </a:cubicBezTo>
                    <a:close/>
                    <a:moveTo>
                      <a:pt x="358" y="277"/>
                    </a:moveTo>
                    <a:cubicBezTo>
                      <a:pt x="359" y="276"/>
                      <a:pt x="359" y="275"/>
                      <a:pt x="359" y="275"/>
                    </a:cubicBezTo>
                    <a:cubicBezTo>
                      <a:pt x="359" y="275"/>
                      <a:pt x="359" y="276"/>
                      <a:pt x="358" y="277"/>
                    </a:cubicBezTo>
                    <a:close/>
                    <a:moveTo>
                      <a:pt x="406" y="170"/>
                    </a:moveTo>
                    <a:cubicBezTo>
                      <a:pt x="406" y="171"/>
                      <a:pt x="405" y="172"/>
                      <a:pt x="405" y="174"/>
                    </a:cubicBezTo>
                    <a:cubicBezTo>
                      <a:pt x="406" y="175"/>
                      <a:pt x="407" y="177"/>
                      <a:pt x="408" y="178"/>
                    </a:cubicBezTo>
                    <a:cubicBezTo>
                      <a:pt x="408" y="180"/>
                      <a:pt x="406" y="179"/>
                      <a:pt x="407" y="182"/>
                    </a:cubicBezTo>
                    <a:cubicBezTo>
                      <a:pt x="406" y="178"/>
                      <a:pt x="406" y="178"/>
                      <a:pt x="406" y="178"/>
                    </a:cubicBezTo>
                    <a:cubicBezTo>
                      <a:pt x="406" y="178"/>
                      <a:pt x="404" y="180"/>
                      <a:pt x="404" y="184"/>
                    </a:cubicBezTo>
                    <a:cubicBezTo>
                      <a:pt x="404" y="186"/>
                      <a:pt x="406" y="189"/>
                      <a:pt x="406" y="186"/>
                    </a:cubicBezTo>
                    <a:cubicBezTo>
                      <a:pt x="406" y="188"/>
                      <a:pt x="405" y="190"/>
                      <a:pt x="405" y="189"/>
                    </a:cubicBezTo>
                    <a:cubicBezTo>
                      <a:pt x="404" y="192"/>
                      <a:pt x="406" y="188"/>
                      <a:pt x="406" y="192"/>
                    </a:cubicBezTo>
                    <a:cubicBezTo>
                      <a:pt x="405" y="193"/>
                      <a:pt x="403" y="197"/>
                      <a:pt x="402" y="199"/>
                    </a:cubicBezTo>
                    <a:cubicBezTo>
                      <a:pt x="401" y="195"/>
                      <a:pt x="401" y="195"/>
                      <a:pt x="401" y="195"/>
                    </a:cubicBezTo>
                    <a:cubicBezTo>
                      <a:pt x="400" y="198"/>
                      <a:pt x="400" y="198"/>
                      <a:pt x="400" y="198"/>
                    </a:cubicBezTo>
                    <a:cubicBezTo>
                      <a:pt x="399" y="195"/>
                      <a:pt x="399" y="199"/>
                      <a:pt x="398" y="197"/>
                    </a:cubicBezTo>
                    <a:cubicBezTo>
                      <a:pt x="397" y="198"/>
                      <a:pt x="397" y="200"/>
                      <a:pt x="397" y="202"/>
                    </a:cubicBezTo>
                    <a:cubicBezTo>
                      <a:pt x="401" y="198"/>
                      <a:pt x="399" y="208"/>
                      <a:pt x="402" y="207"/>
                    </a:cubicBezTo>
                    <a:cubicBezTo>
                      <a:pt x="400" y="213"/>
                      <a:pt x="395" y="209"/>
                      <a:pt x="397" y="216"/>
                    </a:cubicBezTo>
                    <a:cubicBezTo>
                      <a:pt x="397" y="216"/>
                      <a:pt x="398" y="218"/>
                      <a:pt x="398" y="217"/>
                    </a:cubicBezTo>
                    <a:cubicBezTo>
                      <a:pt x="398" y="219"/>
                      <a:pt x="400" y="219"/>
                      <a:pt x="397" y="223"/>
                    </a:cubicBezTo>
                    <a:cubicBezTo>
                      <a:pt x="398" y="219"/>
                      <a:pt x="394" y="225"/>
                      <a:pt x="395" y="220"/>
                    </a:cubicBezTo>
                    <a:cubicBezTo>
                      <a:pt x="395" y="221"/>
                      <a:pt x="396" y="218"/>
                      <a:pt x="396" y="217"/>
                    </a:cubicBezTo>
                    <a:cubicBezTo>
                      <a:pt x="395" y="218"/>
                      <a:pt x="394" y="216"/>
                      <a:pt x="393" y="220"/>
                    </a:cubicBezTo>
                    <a:cubicBezTo>
                      <a:pt x="392" y="222"/>
                      <a:pt x="391" y="225"/>
                      <a:pt x="392" y="225"/>
                    </a:cubicBezTo>
                    <a:cubicBezTo>
                      <a:pt x="393" y="225"/>
                      <a:pt x="393" y="221"/>
                      <a:pt x="394" y="223"/>
                    </a:cubicBezTo>
                    <a:cubicBezTo>
                      <a:pt x="392" y="228"/>
                      <a:pt x="390" y="228"/>
                      <a:pt x="391" y="231"/>
                    </a:cubicBezTo>
                    <a:cubicBezTo>
                      <a:pt x="393" y="228"/>
                      <a:pt x="394" y="228"/>
                      <a:pt x="395" y="228"/>
                    </a:cubicBezTo>
                    <a:cubicBezTo>
                      <a:pt x="394" y="232"/>
                      <a:pt x="394" y="232"/>
                      <a:pt x="394" y="232"/>
                    </a:cubicBezTo>
                    <a:cubicBezTo>
                      <a:pt x="393" y="231"/>
                      <a:pt x="393" y="231"/>
                      <a:pt x="393" y="231"/>
                    </a:cubicBezTo>
                    <a:cubicBezTo>
                      <a:pt x="390" y="236"/>
                      <a:pt x="394" y="233"/>
                      <a:pt x="391" y="238"/>
                    </a:cubicBezTo>
                    <a:cubicBezTo>
                      <a:pt x="388" y="239"/>
                      <a:pt x="388" y="239"/>
                      <a:pt x="388" y="239"/>
                    </a:cubicBezTo>
                    <a:cubicBezTo>
                      <a:pt x="388" y="238"/>
                      <a:pt x="393" y="232"/>
                      <a:pt x="390" y="232"/>
                    </a:cubicBezTo>
                    <a:cubicBezTo>
                      <a:pt x="389" y="236"/>
                      <a:pt x="389" y="237"/>
                      <a:pt x="387" y="240"/>
                    </a:cubicBezTo>
                    <a:cubicBezTo>
                      <a:pt x="388" y="237"/>
                      <a:pt x="388" y="237"/>
                      <a:pt x="388" y="237"/>
                    </a:cubicBezTo>
                    <a:cubicBezTo>
                      <a:pt x="387" y="238"/>
                      <a:pt x="384" y="238"/>
                      <a:pt x="383" y="243"/>
                    </a:cubicBezTo>
                    <a:cubicBezTo>
                      <a:pt x="382" y="246"/>
                      <a:pt x="383" y="244"/>
                      <a:pt x="384" y="245"/>
                    </a:cubicBezTo>
                    <a:cubicBezTo>
                      <a:pt x="381" y="250"/>
                      <a:pt x="381" y="252"/>
                      <a:pt x="378" y="255"/>
                    </a:cubicBezTo>
                    <a:cubicBezTo>
                      <a:pt x="378" y="253"/>
                      <a:pt x="374" y="260"/>
                      <a:pt x="376" y="256"/>
                    </a:cubicBezTo>
                    <a:cubicBezTo>
                      <a:pt x="377" y="255"/>
                      <a:pt x="382" y="248"/>
                      <a:pt x="382" y="245"/>
                    </a:cubicBezTo>
                    <a:cubicBezTo>
                      <a:pt x="379" y="246"/>
                      <a:pt x="384" y="242"/>
                      <a:pt x="383" y="240"/>
                    </a:cubicBezTo>
                    <a:cubicBezTo>
                      <a:pt x="381" y="244"/>
                      <a:pt x="379" y="242"/>
                      <a:pt x="378" y="242"/>
                    </a:cubicBezTo>
                    <a:cubicBezTo>
                      <a:pt x="377" y="243"/>
                      <a:pt x="377" y="245"/>
                      <a:pt x="377" y="245"/>
                    </a:cubicBezTo>
                    <a:cubicBezTo>
                      <a:pt x="378" y="246"/>
                      <a:pt x="378" y="245"/>
                      <a:pt x="380" y="246"/>
                    </a:cubicBezTo>
                    <a:cubicBezTo>
                      <a:pt x="377" y="250"/>
                      <a:pt x="374" y="254"/>
                      <a:pt x="373" y="257"/>
                    </a:cubicBezTo>
                    <a:cubicBezTo>
                      <a:pt x="372" y="258"/>
                      <a:pt x="371" y="257"/>
                      <a:pt x="372" y="255"/>
                    </a:cubicBezTo>
                    <a:cubicBezTo>
                      <a:pt x="369" y="260"/>
                      <a:pt x="365" y="265"/>
                      <a:pt x="361" y="269"/>
                    </a:cubicBezTo>
                    <a:cubicBezTo>
                      <a:pt x="364" y="268"/>
                      <a:pt x="359" y="272"/>
                      <a:pt x="359" y="273"/>
                    </a:cubicBezTo>
                    <a:cubicBezTo>
                      <a:pt x="358" y="273"/>
                      <a:pt x="357" y="273"/>
                      <a:pt x="357" y="272"/>
                    </a:cubicBezTo>
                    <a:cubicBezTo>
                      <a:pt x="355" y="276"/>
                      <a:pt x="356" y="271"/>
                      <a:pt x="354" y="274"/>
                    </a:cubicBezTo>
                    <a:cubicBezTo>
                      <a:pt x="351" y="277"/>
                      <a:pt x="348" y="281"/>
                      <a:pt x="345" y="284"/>
                    </a:cubicBezTo>
                    <a:cubicBezTo>
                      <a:pt x="340" y="287"/>
                      <a:pt x="334" y="293"/>
                      <a:pt x="330" y="296"/>
                    </a:cubicBezTo>
                    <a:cubicBezTo>
                      <a:pt x="327" y="297"/>
                      <a:pt x="328" y="294"/>
                      <a:pt x="326" y="296"/>
                    </a:cubicBezTo>
                    <a:cubicBezTo>
                      <a:pt x="324" y="297"/>
                      <a:pt x="325" y="297"/>
                      <a:pt x="326" y="297"/>
                    </a:cubicBezTo>
                    <a:cubicBezTo>
                      <a:pt x="326" y="299"/>
                      <a:pt x="325" y="305"/>
                      <a:pt x="327" y="306"/>
                    </a:cubicBezTo>
                    <a:cubicBezTo>
                      <a:pt x="326" y="305"/>
                      <a:pt x="326" y="305"/>
                      <a:pt x="326" y="305"/>
                    </a:cubicBezTo>
                    <a:cubicBezTo>
                      <a:pt x="325" y="306"/>
                      <a:pt x="326" y="306"/>
                      <a:pt x="326" y="307"/>
                    </a:cubicBezTo>
                    <a:cubicBezTo>
                      <a:pt x="326" y="307"/>
                      <a:pt x="325" y="308"/>
                      <a:pt x="325" y="307"/>
                    </a:cubicBezTo>
                    <a:cubicBezTo>
                      <a:pt x="323" y="310"/>
                      <a:pt x="325" y="313"/>
                      <a:pt x="325" y="316"/>
                    </a:cubicBezTo>
                    <a:cubicBezTo>
                      <a:pt x="326" y="314"/>
                      <a:pt x="326" y="314"/>
                      <a:pt x="326" y="314"/>
                    </a:cubicBezTo>
                    <a:cubicBezTo>
                      <a:pt x="327" y="319"/>
                      <a:pt x="326" y="323"/>
                      <a:pt x="327" y="328"/>
                    </a:cubicBezTo>
                    <a:cubicBezTo>
                      <a:pt x="326" y="328"/>
                      <a:pt x="326" y="328"/>
                      <a:pt x="326" y="328"/>
                    </a:cubicBezTo>
                    <a:cubicBezTo>
                      <a:pt x="326" y="331"/>
                      <a:pt x="326" y="331"/>
                      <a:pt x="326" y="331"/>
                    </a:cubicBezTo>
                    <a:cubicBezTo>
                      <a:pt x="326" y="331"/>
                      <a:pt x="325" y="333"/>
                      <a:pt x="325" y="334"/>
                    </a:cubicBezTo>
                    <a:cubicBezTo>
                      <a:pt x="323" y="327"/>
                      <a:pt x="323" y="327"/>
                      <a:pt x="323" y="327"/>
                    </a:cubicBezTo>
                    <a:cubicBezTo>
                      <a:pt x="323" y="325"/>
                      <a:pt x="324" y="330"/>
                      <a:pt x="325" y="328"/>
                    </a:cubicBezTo>
                    <a:cubicBezTo>
                      <a:pt x="326" y="327"/>
                      <a:pt x="326" y="322"/>
                      <a:pt x="325" y="321"/>
                    </a:cubicBezTo>
                    <a:cubicBezTo>
                      <a:pt x="325" y="323"/>
                      <a:pt x="325" y="323"/>
                      <a:pt x="325" y="325"/>
                    </a:cubicBezTo>
                    <a:cubicBezTo>
                      <a:pt x="324" y="325"/>
                      <a:pt x="324" y="322"/>
                      <a:pt x="323" y="321"/>
                    </a:cubicBezTo>
                    <a:cubicBezTo>
                      <a:pt x="323" y="322"/>
                      <a:pt x="323" y="322"/>
                      <a:pt x="323" y="323"/>
                    </a:cubicBezTo>
                    <a:cubicBezTo>
                      <a:pt x="322" y="321"/>
                      <a:pt x="322" y="319"/>
                      <a:pt x="322" y="317"/>
                    </a:cubicBezTo>
                    <a:cubicBezTo>
                      <a:pt x="322" y="318"/>
                      <a:pt x="323" y="316"/>
                      <a:pt x="323" y="316"/>
                    </a:cubicBezTo>
                    <a:cubicBezTo>
                      <a:pt x="322" y="316"/>
                      <a:pt x="321" y="313"/>
                      <a:pt x="322" y="309"/>
                    </a:cubicBezTo>
                    <a:cubicBezTo>
                      <a:pt x="323" y="306"/>
                      <a:pt x="320" y="302"/>
                      <a:pt x="321" y="297"/>
                    </a:cubicBezTo>
                    <a:cubicBezTo>
                      <a:pt x="322" y="299"/>
                      <a:pt x="323" y="301"/>
                      <a:pt x="324" y="304"/>
                    </a:cubicBezTo>
                    <a:cubicBezTo>
                      <a:pt x="324" y="301"/>
                      <a:pt x="324" y="301"/>
                      <a:pt x="324" y="298"/>
                    </a:cubicBezTo>
                    <a:cubicBezTo>
                      <a:pt x="324" y="297"/>
                      <a:pt x="323" y="296"/>
                      <a:pt x="322" y="296"/>
                    </a:cubicBezTo>
                    <a:cubicBezTo>
                      <a:pt x="324" y="292"/>
                      <a:pt x="324" y="293"/>
                      <a:pt x="325" y="291"/>
                    </a:cubicBezTo>
                    <a:cubicBezTo>
                      <a:pt x="326" y="291"/>
                      <a:pt x="326" y="291"/>
                      <a:pt x="326" y="291"/>
                    </a:cubicBezTo>
                    <a:cubicBezTo>
                      <a:pt x="328" y="289"/>
                      <a:pt x="328" y="288"/>
                      <a:pt x="331" y="286"/>
                    </a:cubicBezTo>
                    <a:cubicBezTo>
                      <a:pt x="338" y="282"/>
                      <a:pt x="343" y="276"/>
                      <a:pt x="347" y="273"/>
                    </a:cubicBezTo>
                    <a:cubicBezTo>
                      <a:pt x="348" y="274"/>
                      <a:pt x="348" y="274"/>
                      <a:pt x="348" y="274"/>
                    </a:cubicBezTo>
                    <a:cubicBezTo>
                      <a:pt x="349" y="270"/>
                      <a:pt x="355" y="266"/>
                      <a:pt x="357" y="262"/>
                    </a:cubicBezTo>
                    <a:cubicBezTo>
                      <a:pt x="363" y="258"/>
                      <a:pt x="366" y="249"/>
                      <a:pt x="370" y="247"/>
                    </a:cubicBezTo>
                    <a:cubicBezTo>
                      <a:pt x="376" y="237"/>
                      <a:pt x="381" y="227"/>
                      <a:pt x="386" y="215"/>
                    </a:cubicBezTo>
                    <a:cubicBezTo>
                      <a:pt x="386" y="217"/>
                      <a:pt x="386" y="217"/>
                      <a:pt x="386" y="217"/>
                    </a:cubicBezTo>
                    <a:cubicBezTo>
                      <a:pt x="386" y="215"/>
                      <a:pt x="388" y="216"/>
                      <a:pt x="388" y="214"/>
                    </a:cubicBezTo>
                    <a:cubicBezTo>
                      <a:pt x="386" y="216"/>
                      <a:pt x="388" y="211"/>
                      <a:pt x="387" y="209"/>
                    </a:cubicBezTo>
                    <a:cubicBezTo>
                      <a:pt x="391" y="204"/>
                      <a:pt x="391" y="196"/>
                      <a:pt x="391" y="191"/>
                    </a:cubicBezTo>
                    <a:cubicBezTo>
                      <a:pt x="392" y="191"/>
                      <a:pt x="392" y="191"/>
                      <a:pt x="392" y="191"/>
                    </a:cubicBezTo>
                    <a:cubicBezTo>
                      <a:pt x="391" y="186"/>
                      <a:pt x="393" y="180"/>
                      <a:pt x="394" y="174"/>
                    </a:cubicBezTo>
                    <a:cubicBezTo>
                      <a:pt x="394" y="173"/>
                      <a:pt x="395" y="172"/>
                      <a:pt x="395" y="170"/>
                    </a:cubicBezTo>
                    <a:cubicBezTo>
                      <a:pt x="394" y="166"/>
                      <a:pt x="394" y="164"/>
                      <a:pt x="392" y="159"/>
                    </a:cubicBezTo>
                    <a:cubicBezTo>
                      <a:pt x="393" y="156"/>
                      <a:pt x="392" y="150"/>
                      <a:pt x="392" y="146"/>
                    </a:cubicBezTo>
                    <a:cubicBezTo>
                      <a:pt x="387" y="133"/>
                      <a:pt x="384" y="119"/>
                      <a:pt x="376" y="107"/>
                    </a:cubicBezTo>
                    <a:cubicBezTo>
                      <a:pt x="376" y="105"/>
                      <a:pt x="376" y="105"/>
                      <a:pt x="376" y="105"/>
                    </a:cubicBezTo>
                    <a:cubicBezTo>
                      <a:pt x="368" y="94"/>
                      <a:pt x="359" y="80"/>
                      <a:pt x="350" y="72"/>
                    </a:cubicBezTo>
                    <a:cubicBezTo>
                      <a:pt x="352" y="71"/>
                      <a:pt x="352" y="71"/>
                      <a:pt x="352" y="71"/>
                    </a:cubicBezTo>
                    <a:cubicBezTo>
                      <a:pt x="350" y="68"/>
                      <a:pt x="345" y="66"/>
                      <a:pt x="345" y="67"/>
                    </a:cubicBezTo>
                    <a:cubicBezTo>
                      <a:pt x="343" y="64"/>
                      <a:pt x="338" y="62"/>
                      <a:pt x="337" y="59"/>
                    </a:cubicBezTo>
                    <a:cubicBezTo>
                      <a:pt x="334" y="56"/>
                      <a:pt x="333" y="57"/>
                      <a:pt x="330" y="55"/>
                    </a:cubicBezTo>
                    <a:cubicBezTo>
                      <a:pt x="325" y="50"/>
                      <a:pt x="322" y="49"/>
                      <a:pt x="317" y="46"/>
                    </a:cubicBezTo>
                    <a:cubicBezTo>
                      <a:pt x="318" y="46"/>
                      <a:pt x="318" y="45"/>
                      <a:pt x="317" y="44"/>
                    </a:cubicBezTo>
                    <a:cubicBezTo>
                      <a:pt x="314" y="43"/>
                      <a:pt x="309" y="39"/>
                      <a:pt x="310" y="42"/>
                    </a:cubicBezTo>
                    <a:cubicBezTo>
                      <a:pt x="303" y="37"/>
                      <a:pt x="293" y="35"/>
                      <a:pt x="287" y="30"/>
                    </a:cubicBezTo>
                    <a:cubicBezTo>
                      <a:pt x="287" y="31"/>
                      <a:pt x="286" y="31"/>
                      <a:pt x="285" y="31"/>
                    </a:cubicBezTo>
                    <a:cubicBezTo>
                      <a:pt x="278" y="28"/>
                      <a:pt x="272" y="24"/>
                      <a:pt x="266" y="24"/>
                    </a:cubicBezTo>
                    <a:cubicBezTo>
                      <a:pt x="265" y="23"/>
                      <a:pt x="268" y="24"/>
                      <a:pt x="266" y="23"/>
                    </a:cubicBezTo>
                    <a:cubicBezTo>
                      <a:pt x="264" y="22"/>
                      <a:pt x="265" y="23"/>
                      <a:pt x="263" y="23"/>
                    </a:cubicBezTo>
                    <a:cubicBezTo>
                      <a:pt x="253" y="21"/>
                      <a:pt x="242" y="17"/>
                      <a:pt x="232" y="16"/>
                    </a:cubicBezTo>
                    <a:cubicBezTo>
                      <a:pt x="214" y="14"/>
                      <a:pt x="195" y="14"/>
                      <a:pt x="178" y="15"/>
                    </a:cubicBezTo>
                    <a:cubicBezTo>
                      <a:pt x="179" y="15"/>
                      <a:pt x="179" y="15"/>
                      <a:pt x="179" y="15"/>
                    </a:cubicBezTo>
                    <a:cubicBezTo>
                      <a:pt x="173" y="17"/>
                      <a:pt x="165" y="14"/>
                      <a:pt x="161" y="18"/>
                    </a:cubicBezTo>
                    <a:cubicBezTo>
                      <a:pt x="160" y="18"/>
                      <a:pt x="156" y="19"/>
                      <a:pt x="157" y="18"/>
                    </a:cubicBezTo>
                    <a:cubicBezTo>
                      <a:pt x="153" y="20"/>
                      <a:pt x="145" y="19"/>
                      <a:pt x="139" y="22"/>
                    </a:cubicBezTo>
                    <a:cubicBezTo>
                      <a:pt x="133" y="23"/>
                      <a:pt x="127" y="26"/>
                      <a:pt x="121" y="28"/>
                    </a:cubicBezTo>
                    <a:cubicBezTo>
                      <a:pt x="121" y="27"/>
                      <a:pt x="122" y="27"/>
                      <a:pt x="122" y="26"/>
                    </a:cubicBezTo>
                    <a:cubicBezTo>
                      <a:pt x="120" y="26"/>
                      <a:pt x="117" y="30"/>
                      <a:pt x="115" y="29"/>
                    </a:cubicBezTo>
                    <a:cubicBezTo>
                      <a:pt x="113" y="29"/>
                      <a:pt x="114" y="30"/>
                      <a:pt x="115" y="30"/>
                    </a:cubicBezTo>
                    <a:cubicBezTo>
                      <a:pt x="101" y="35"/>
                      <a:pt x="86" y="44"/>
                      <a:pt x="74" y="54"/>
                    </a:cubicBezTo>
                    <a:cubicBezTo>
                      <a:pt x="64" y="59"/>
                      <a:pt x="71" y="51"/>
                      <a:pt x="65" y="58"/>
                    </a:cubicBezTo>
                    <a:cubicBezTo>
                      <a:pt x="64" y="58"/>
                      <a:pt x="65" y="59"/>
                      <a:pt x="65" y="58"/>
                    </a:cubicBezTo>
                    <a:cubicBezTo>
                      <a:pt x="63" y="61"/>
                      <a:pt x="59" y="60"/>
                      <a:pt x="58" y="63"/>
                    </a:cubicBezTo>
                    <a:cubicBezTo>
                      <a:pt x="60" y="63"/>
                      <a:pt x="57" y="64"/>
                      <a:pt x="58" y="65"/>
                    </a:cubicBezTo>
                    <a:cubicBezTo>
                      <a:pt x="52" y="69"/>
                      <a:pt x="50" y="69"/>
                      <a:pt x="47" y="74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4" y="79"/>
                      <a:pt x="38" y="84"/>
                      <a:pt x="37" y="90"/>
                    </a:cubicBezTo>
                    <a:cubicBezTo>
                      <a:pt x="17" y="119"/>
                      <a:pt x="9" y="154"/>
                      <a:pt x="14" y="186"/>
                    </a:cubicBezTo>
                    <a:cubicBezTo>
                      <a:pt x="18" y="220"/>
                      <a:pt x="38" y="248"/>
                      <a:pt x="62" y="272"/>
                    </a:cubicBezTo>
                    <a:cubicBezTo>
                      <a:pt x="67" y="278"/>
                      <a:pt x="67" y="279"/>
                      <a:pt x="75" y="284"/>
                    </a:cubicBezTo>
                    <a:cubicBezTo>
                      <a:pt x="75" y="284"/>
                      <a:pt x="74" y="283"/>
                      <a:pt x="74" y="284"/>
                    </a:cubicBezTo>
                    <a:cubicBezTo>
                      <a:pt x="76" y="283"/>
                      <a:pt x="80" y="287"/>
                      <a:pt x="81" y="287"/>
                    </a:cubicBezTo>
                    <a:cubicBezTo>
                      <a:pt x="92" y="294"/>
                      <a:pt x="102" y="299"/>
                      <a:pt x="115" y="304"/>
                    </a:cubicBezTo>
                    <a:cubicBezTo>
                      <a:pt x="113" y="303"/>
                      <a:pt x="111" y="304"/>
                      <a:pt x="113" y="305"/>
                    </a:cubicBezTo>
                    <a:cubicBezTo>
                      <a:pt x="116" y="305"/>
                      <a:pt x="116" y="305"/>
                      <a:pt x="116" y="305"/>
                    </a:cubicBezTo>
                    <a:cubicBezTo>
                      <a:pt x="116" y="306"/>
                      <a:pt x="116" y="306"/>
                      <a:pt x="116" y="306"/>
                    </a:cubicBezTo>
                    <a:cubicBezTo>
                      <a:pt x="118" y="306"/>
                      <a:pt x="120" y="306"/>
                      <a:pt x="119" y="305"/>
                    </a:cubicBezTo>
                    <a:cubicBezTo>
                      <a:pt x="150" y="316"/>
                      <a:pt x="182" y="324"/>
                      <a:pt x="215" y="321"/>
                    </a:cubicBezTo>
                    <a:cubicBezTo>
                      <a:pt x="223" y="321"/>
                      <a:pt x="234" y="320"/>
                      <a:pt x="242" y="318"/>
                    </a:cubicBezTo>
                    <a:cubicBezTo>
                      <a:pt x="251" y="317"/>
                      <a:pt x="251" y="317"/>
                      <a:pt x="251" y="317"/>
                    </a:cubicBezTo>
                    <a:cubicBezTo>
                      <a:pt x="253" y="316"/>
                      <a:pt x="253" y="316"/>
                      <a:pt x="253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4" y="316"/>
                      <a:pt x="266" y="318"/>
                      <a:pt x="261" y="317"/>
                    </a:cubicBezTo>
                    <a:cubicBezTo>
                      <a:pt x="261" y="317"/>
                      <a:pt x="261" y="317"/>
                      <a:pt x="261" y="317"/>
                    </a:cubicBezTo>
                    <a:cubicBezTo>
                      <a:pt x="261" y="317"/>
                      <a:pt x="261" y="317"/>
                      <a:pt x="261" y="317"/>
                    </a:cubicBezTo>
                    <a:cubicBezTo>
                      <a:pt x="262" y="317"/>
                      <a:pt x="262" y="317"/>
                      <a:pt x="262" y="317"/>
                    </a:cubicBezTo>
                    <a:cubicBezTo>
                      <a:pt x="265" y="320"/>
                      <a:pt x="265" y="320"/>
                      <a:pt x="265" y="320"/>
                    </a:cubicBezTo>
                    <a:cubicBezTo>
                      <a:pt x="281" y="331"/>
                      <a:pt x="281" y="331"/>
                      <a:pt x="281" y="331"/>
                    </a:cubicBezTo>
                    <a:cubicBezTo>
                      <a:pt x="291" y="338"/>
                      <a:pt x="302" y="344"/>
                      <a:pt x="313" y="350"/>
                    </a:cubicBezTo>
                    <a:cubicBezTo>
                      <a:pt x="313" y="350"/>
                      <a:pt x="308" y="352"/>
                      <a:pt x="299" y="347"/>
                    </a:cubicBezTo>
                    <a:cubicBezTo>
                      <a:pt x="285" y="343"/>
                      <a:pt x="271" y="330"/>
                      <a:pt x="257" y="325"/>
                    </a:cubicBezTo>
                    <a:cubicBezTo>
                      <a:pt x="256" y="325"/>
                      <a:pt x="257" y="322"/>
                      <a:pt x="253" y="324"/>
                    </a:cubicBezTo>
                    <a:cubicBezTo>
                      <a:pt x="240" y="330"/>
                      <a:pt x="216" y="331"/>
                      <a:pt x="198" y="329"/>
                    </a:cubicBezTo>
                    <a:cubicBezTo>
                      <a:pt x="199" y="328"/>
                      <a:pt x="199" y="328"/>
                      <a:pt x="199" y="328"/>
                    </a:cubicBezTo>
                    <a:cubicBezTo>
                      <a:pt x="196" y="328"/>
                      <a:pt x="192" y="329"/>
                      <a:pt x="188" y="329"/>
                    </a:cubicBezTo>
                    <a:cubicBezTo>
                      <a:pt x="188" y="328"/>
                      <a:pt x="189" y="328"/>
                      <a:pt x="189" y="328"/>
                    </a:cubicBezTo>
                    <a:cubicBezTo>
                      <a:pt x="188" y="329"/>
                      <a:pt x="182" y="328"/>
                      <a:pt x="180" y="329"/>
                    </a:cubicBezTo>
                    <a:cubicBezTo>
                      <a:pt x="179" y="328"/>
                      <a:pt x="179" y="327"/>
                      <a:pt x="178" y="326"/>
                    </a:cubicBezTo>
                    <a:cubicBezTo>
                      <a:pt x="175" y="328"/>
                      <a:pt x="175" y="328"/>
                      <a:pt x="175" y="328"/>
                    </a:cubicBezTo>
                    <a:cubicBezTo>
                      <a:pt x="169" y="330"/>
                      <a:pt x="162" y="325"/>
                      <a:pt x="154" y="326"/>
                    </a:cubicBezTo>
                    <a:cubicBezTo>
                      <a:pt x="154" y="325"/>
                      <a:pt x="155" y="325"/>
                      <a:pt x="154" y="325"/>
                    </a:cubicBezTo>
                    <a:cubicBezTo>
                      <a:pt x="142" y="324"/>
                      <a:pt x="126" y="320"/>
                      <a:pt x="113" y="315"/>
                    </a:cubicBezTo>
                    <a:cubicBezTo>
                      <a:pt x="114" y="315"/>
                      <a:pt x="114" y="314"/>
                      <a:pt x="114" y="313"/>
                    </a:cubicBezTo>
                    <a:cubicBezTo>
                      <a:pt x="113" y="314"/>
                      <a:pt x="109" y="313"/>
                      <a:pt x="105" y="312"/>
                    </a:cubicBezTo>
                    <a:cubicBezTo>
                      <a:pt x="104" y="310"/>
                      <a:pt x="98" y="310"/>
                      <a:pt x="95" y="307"/>
                    </a:cubicBezTo>
                    <a:cubicBezTo>
                      <a:pt x="95" y="307"/>
                      <a:pt x="95" y="307"/>
                      <a:pt x="95" y="307"/>
                    </a:cubicBezTo>
                    <a:cubicBezTo>
                      <a:pt x="92" y="307"/>
                      <a:pt x="91" y="304"/>
                      <a:pt x="88" y="305"/>
                    </a:cubicBezTo>
                    <a:cubicBezTo>
                      <a:pt x="87" y="303"/>
                      <a:pt x="87" y="303"/>
                      <a:pt x="87" y="303"/>
                    </a:cubicBezTo>
                    <a:cubicBezTo>
                      <a:pt x="85" y="304"/>
                      <a:pt x="83" y="299"/>
                      <a:pt x="80" y="299"/>
                    </a:cubicBezTo>
                    <a:cubicBezTo>
                      <a:pt x="80" y="299"/>
                      <a:pt x="80" y="299"/>
                      <a:pt x="80" y="299"/>
                    </a:cubicBezTo>
                    <a:cubicBezTo>
                      <a:pt x="78" y="298"/>
                      <a:pt x="77" y="297"/>
                      <a:pt x="75" y="296"/>
                    </a:cubicBezTo>
                    <a:cubicBezTo>
                      <a:pt x="75" y="295"/>
                      <a:pt x="75" y="295"/>
                      <a:pt x="75" y="295"/>
                    </a:cubicBezTo>
                    <a:cubicBezTo>
                      <a:pt x="70" y="293"/>
                      <a:pt x="68" y="290"/>
                      <a:pt x="67" y="291"/>
                    </a:cubicBezTo>
                    <a:cubicBezTo>
                      <a:pt x="66" y="289"/>
                      <a:pt x="72" y="294"/>
                      <a:pt x="71" y="291"/>
                    </a:cubicBezTo>
                    <a:cubicBezTo>
                      <a:pt x="55" y="281"/>
                      <a:pt x="41" y="267"/>
                      <a:pt x="30" y="253"/>
                    </a:cubicBezTo>
                    <a:cubicBezTo>
                      <a:pt x="29" y="251"/>
                      <a:pt x="29" y="249"/>
                      <a:pt x="29" y="249"/>
                    </a:cubicBezTo>
                    <a:cubicBezTo>
                      <a:pt x="28" y="247"/>
                      <a:pt x="25" y="243"/>
                      <a:pt x="23" y="242"/>
                    </a:cubicBezTo>
                    <a:cubicBezTo>
                      <a:pt x="23" y="242"/>
                      <a:pt x="23" y="241"/>
                      <a:pt x="23" y="240"/>
                    </a:cubicBezTo>
                    <a:cubicBezTo>
                      <a:pt x="22" y="237"/>
                      <a:pt x="20" y="237"/>
                      <a:pt x="18" y="234"/>
                    </a:cubicBezTo>
                    <a:cubicBezTo>
                      <a:pt x="20" y="235"/>
                      <a:pt x="20" y="235"/>
                      <a:pt x="20" y="234"/>
                    </a:cubicBezTo>
                    <a:cubicBezTo>
                      <a:pt x="18" y="232"/>
                      <a:pt x="16" y="229"/>
                      <a:pt x="14" y="225"/>
                    </a:cubicBezTo>
                    <a:cubicBezTo>
                      <a:pt x="15" y="226"/>
                      <a:pt x="15" y="227"/>
                      <a:pt x="16" y="226"/>
                    </a:cubicBezTo>
                    <a:cubicBezTo>
                      <a:pt x="13" y="223"/>
                      <a:pt x="13" y="219"/>
                      <a:pt x="11" y="216"/>
                    </a:cubicBezTo>
                    <a:cubicBezTo>
                      <a:pt x="12" y="217"/>
                      <a:pt x="12" y="217"/>
                      <a:pt x="12" y="217"/>
                    </a:cubicBezTo>
                    <a:cubicBezTo>
                      <a:pt x="11" y="211"/>
                      <a:pt x="10" y="216"/>
                      <a:pt x="9" y="211"/>
                    </a:cubicBezTo>
                    <a:cubicBezTo>
                      <a:pt x="9" y="212"/>
                      <a:pt x="9" y="212"/>
                      <a:pt x="10" y="212"/>
                    </a:cubicBezTo>
                    <a:cubicBezTo>
                      <a:pt x="7" y="208"/>
                      <a:pt x="5" y="201"/>
                      <a:pt x="4" y="196"/>
                    </a:cubicBezTo>
                    <a:cubicBezTo>
                      <a:pt x="4" y="197"/>
                      <a:pt x="4" y="196"/>
                      <a:pt x="4" y="196"/>
                    </a:cubicBezTo>
                    <a:cubicBezTo>
                      <a:pt x="3" y="191"/>
                      <a:pt x="3" y="186"/>
                      <a:pt x="2" y="181"/>
                    </a:cubicBezTo>
                    <a:cubicBezTo>
                      <a:pt x="2" y="179"/>
                      <a:pt x="4" y="181"/>
                      <a:pt x="3" y="176"/>
                    </a:cubicBezTo>
                    <a:cubicBezTo>
                      <a:pt x="1" y="176"/>
                      <a:pt x="2" y="167"/>
                      <a:pt x="0" y="170"/>
                    </a:cubicBezTo>
                    <a:cubicBezTo>
                      <a:pt x="0" y="165"/>
                      <a:pt x="2" y="158"/>
                      <a:pt x="1" y="155"/>
                    </a:cubicBezTo>
                    <a:cubicBezTo>
                      <a:pt x="2" y="157"/>
                      <a:pt x="4" y="153"/>
                      <a:pt x="3" y="157"/>
                    </a:cubicBezTo>
                    <a:cubicBezTo>
                      <a:pt x="5" y="154"/>
                      <a:pt x="5" y="154"/>
                      <a:pt x="5" y="154"/>
                    </a:cubicBezTo>
                    <a:cubicBezTo>
                      <a:pt x="5" y="155"/>
                      <a:pt x="4" y="157"/>
                      <a:pt x="5" y="156"/>
                    </a:cubicBezTo>
                    <a:cubicBezTo>
                      <a:pt x="5" y="154"/>
                      <a:pt x="5" y="149"/>
                      <a:pt x="6" y="147"/>
                    </a:cubicBezTo>
                    <a:cubicBezTo>
                      <a:pt x="5" y="144"/>
                      <a:pt x="4" y="140"/>
                      <a:pt x="5" y="135"/>
                    </a:cubicBezTo>
                    <a:cubicBezTo>
                      <a:pt x="5" y="137"/>
                      <a:pt x="7" y="134"/>
                      <a:pt x="7" y="135"/>
                    </a:cubicBezTo>
                    <a:cubicBezTo>
                      <a:pt x="6" y="127"/>
                      <a:pt x="6" y="127"/>
                      <a:pt x="6" y="127"/>
                    </a:cubicBezTo>
                    <a:cubicBezTo>
                      <a:pt x="7" y="125"/>
                      <a:pt x="8" y="127"/>
                      <a:pt x="8" y="124"/>
                    </a:cubicBezTo>
                    <a:cubicBezTo>
                      <a:pt x="8" y="124"/>
                      <a:pt x="8" y="123"/>
                      <a:pt x="8" y="122"/>
                    </a:cubicBezTo>
                    <a:cubicBezTo>
                      <a:pt x="8" y="121"/>
                      <a:pt x="10" y="114"/>
                      <a:pt x="12" y="114"/>
                    </a:cubicBezTo>
                    <a:cubicBezTo>
                      <a:pt x="13" y="114"/>
                      <a:pt x="11" y="117"/>
                      <a:pt x="13" y="115"/>
                    </a:cubicBezTo>
                    <a:cubicBezTo>
                      <a:pt x="14" y="112"/>
                      <a:pt x="13" y="112"/>
                      <a:pt x="15" y="109"/>
                    </a:cubicBezTo>
                    <a:cubicBezTo>
                      <a:pt x="15" y="109"/>
                      <a:pt x="15" y="109"/>
                      <a:pt x="15" y="109"/>
                    </a:cubicBezTo>
                    <a:cubicBezTo>
                      <a:pt x="16" y="107"/>
                      <a:pt x="17" y="102"/>
                      <a:pt x="15" y="104"/>
                    </a:cubicBezTo>
                    <a:cubicBezTo>
                      <a:pt x="15" y="105"/>
                      <a:pt x="17" y="104"/>
                      <a:pt x="15" y="106"/>
                    </a:cubicBezTo>
                    <a:cubicBezTo>
                      <a:pt x="15" y="104"/>
                      <a:pt x="17" y="100"/>
                      <a:pt x="18" y="97"/>
                    </a:cubicBezTo>
                    <a:cubicBezTo>
                      <a:pt x="18" y="98"/>
                      <a:pt x="19" y="98"/>
                      <a:pt x="19" y="99"/>
                    </a:cubicBezTo>
                    <a:cubicBezTo>
                      <a:pt x="20" y="95"/>
                      <a:pt x="22" y="90"/>
                      <a:pt x="24" y="85"/>
                    </a:cubicBezTo>
                    <a:cubicBezTo>
                      <a:pt x="24" y="86"/>
                      <a:pt x="25" y="87"/>
                      <a:pt x="24" y="87"/>
                    </a:cubicBezTo>
                    <a:cubicBezTo>
                      <a:pt x="29" y="83"/>
                      <a:pt x="31" y="75"/>
                      <a:pt x="36" y="72"/>
                    </a:cubicBezTo>
                    <a:cubicBezTo>
                      <a:pt x="36" y="73"/>
                      <a:pt x="35" y="72"/>
                      <a:pt x="35" y="72"/>
                    </a:cubicBezTo>
                    <a:cubicBezTo>
                      <a:pt x="37" y="69"/>
                      <a:pt x="38" y="70"/>
                      <a:pt x="39" y="68"/>
                    </a:cubicBezTo>
                    <a:cubicBezTo>
                      <a:pt x="40" y="69"/>
                      <a:pt x="41" y="66"/>
                      <a:pt x="42" y="65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5" y="61"/>
                      <a:pt x="53" y="53"/>
                      <a:pt x="58" y="50"/>
                    </a:cubicBezTo>
                    <a:cubicBezTo>
                      <a:pt x="57" y="50"/>
                      <a:pt x="60" y="46"/>
                      <a:pt x="62" y="45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46"/>
                      <a:pt x="63" y="46"/>
                      <a:pt x="64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4"/>
                      <a:pt x="66" y="44"/>
                      <a:pt x="66" y="44"/>
                    </a:cubicBezTo>
                    <a:cubicBezTo>
                      <a:pt x="66" y="44"/>
                      <a:pt x="65" y="45"/>
                      <a:pt x="64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5"/>
                      <a:pt x="66" y="44"/>
                      <a:pt x="66" y="44"/>
                    </a:cubicBezTo>
                    <a:cubicBezTo>
                      <a:pt x="67" y="43"/>
                      <a:pt x="67" y="43"/>
                      <a:pt x="67" y="44"/>
                    </a:cubicBezTo>
                    <a:cubicBezTo>
                      <a:pt x="67" y="43"/>
                      <a:pt x="67" y="43"/>
                      <a:pt x="66" y="43"/>
                    </a:cubicBezTo>
                    <a:cubicBezTo>
                      <a:pt x="68" y="42"/>
                      <a:pt x="70" y="40"/>
                      <a:pt x="72" y="39"/>
                    </a:cubicBezTo>
                    <a:cubicBezTo>
                      <a:pt x="71" y="40"/>
                      <a:pt x="71" y="42"/>
                      <a:pt x="73" y="41"/>
                    </a:cubicBezTo>
                    <a:cubicBezTo>
                      <a:pt x="76" y="38"/>
                      <a:pt x="73" y="39"/>
                      <a:pt x="76" y="37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4"/>
                      <a:pt x="82" y="33"/>
                      <a:pt x="80" y="33"/>
                    </a:cubicBezTo>
                    <a:cubicBezTo>
                      <a:pt x="81" y="34"/>
                      <a:pt x="85" y="29"/>
                      <a:pt x="86" y="31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8" y="32"/>
                      <a:pt x="88" y="30"/>
                      <a:pt x="89" y="28"/>
                    </a:cubicBezTo>
                    <a:cubicBezTo>
                      <a:pt x="90" y="28"/>
                      <a:pt x="90" y="28"/>
                      <a:pt x="90" y="29"/>
                    </a:cubicBezTo>
                    <a:cubicBezTo>
                      <a:pt x="89" y="26"/>
                      <a:pt x="94" y="27"/>
                      <a:pt x="96" y="24"/>
                    </a:cubicBezTo>
                    <a:cubicBezTo>
                      <a:pt x="100" y="23"/>
                      <a:pt x="106" y="20"/>
                      <a:pt x="108" y="20"/>
                    </a:cubicBezTo>
                    <a:cubicBezTo>
                      <a:pt x="111" y="18"/>
                      <a:pt x="113" y="16"/>
                      <a:pt x="117" y="16"/>
                    </a:cubicBezTo>
                    <a:cubicBezTo>
                      <a:pt x="116" y="16"/>
                      <a:pt x="115" y="16"/>
                      <a:pt x="115" y="17"/>
                    </a:cubicBezTo>
                    <a:cubicBezTo>
                      <a:pt x="118" y="17"/>
                      <a:pt x="118" y="16"/>
                      <a:pt x="120" y="15"/>
                    </a:cubicBezTo>
                    <a:cubicBezTo>
                      <a:pt x="120" y="15"/>
                      <a:pt x="125" y="14"/>
                      <a:pt x="128" y="14"/>
                    </a:cubicBezTo>
                    <a:cubicBezTo>
                      <a:pt x="130" y="13"/>
                      <a:pt x="129" y="12"/>
                      <a:pt x="129" y="11"/>
                    </a:cubicBezTo>
                    <a:cubicBezTo>
                      <a:pt x="133" y="12"/>
                      <a:pt x="138" y="8"/>
                      <a:pt x="142" y="8"/>
                    </a:cubicBezTo>
                    <a:cubicBezTo>
                      <a:pt x="141" y="9"/>
                      <a:pt x="137" y="11"/>
                      <a:pt x="140" y="10"/>
                    </a:cubicBezTo>
                    <a:cubicBezTo>
                      <a:pt x="143" y="12"/>
                      <a:pt x="145" y="7"/>
                      <a:pt x="150" y="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51" y="7"/>
                      <a:pt x="156" y="4"/>
                      <a:pt x="155" y="5"/>
                    </a:cubicBezTo>
                    <a:cubicBezTo>
                      <a:pt x="157" y="5"/>
                      <a:pt x="161" y="5"/>
                      <a:pt x="160" y="3"/>
                    </a:cubicBezTo>
                    <a:cubicBezTo>
                      <a:pt x="168" y="3"/>
                      <a:pt x="179" y="0"/>
                      <a:pt x="184" y="3"/>
                    </a:cubicBezTo>
                    <a:cubicBezTo>
                      <a:pt x="185" y="2"/>
                      <a:pt x="188" y="3"/>
                      <a:pt x="187" y="2"/>
                    </a:cubicBezTo>
                    <a:cubicBezTo>
                      <a:pt x="185" y="1"/>
                      <a:pt x="185" y="2"/>
                      <a:pt x="184" y="2"/>
                    </a:cubicBezTo>
                    <a:cubicBezTo>
                      <a:pt x="185" y="2"/>
                      <a:pt x="185" y="1"/>
                      <a:pt x="185" y="1"/>
                    </a:cubicBezTo>
                    <a:cubicBezTo>
                      <a:pt x="188" y="1"/>
                      <a:pt x="190" y="1"/>
                      <a:pt x="188" y="3"/>
                    </a:cubicBezTo>
                    <a:cubicBezTo>
                      <a:pt x="193" y="4"/>
                      <a:pt x="193" y="0"/>
                      <a:pt x="200" y="0"/>
                    </a:cubicBezTo>
                    <a:cubicBezTo>
                      <a:pt x="200" y="1"/>
                      <a:pt x="200" y="1"/>
                      <a:pt x="202" y="1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210" y="1"/>
                      <a:pt x="208" y="2"/>
                      <a:pt x="209" y="3"/>
                    </a:cubicBezTo>
                    <a:cubicBezTo>
                      <a:pt x="211" y="3"/>
                      <a:pt x="214" y="3"/>
                      <a:pt x="215" y="2"/>
                    </a:cubicBezTo>
                    <a:cubicBezTo>
                      <a:pt x="218" y="4"/>
                      <a:pt x="218" y="4"/>
                      <a:pt x="218" y="4"/>
                    </a:cubicBezTo>
                    <a:cubicBezTo>
                      <a:pt x="216" y="3"/>
                      <a:pt x="220" y="3"/>
                      <a:pt x="221" y="3"/>
                    </a:cubicBezTo>
                    <a:cubicBezTo>
                      <a:pt x="220" y="3"/>
                      <a:pt x="220" y="3"/>
                      <a:pt x="220" y="3"/>
                    </a:cubicBezTo>
                    <a:cubicBezTo>
                      <a:pt x="220" y="4"/>
                      <a:pt x="223" y="4"/>
                      <a:pt x="224" y="4"/>
                    </a:cubicBezTo>
                    <a:cubicBezTo>
                      <a:pt x="224" y="3"/>
                      <a:pt x="221" y="2"/>
                      <a:pt x="220" y="2"/>
                    </a:cubicBezTo>
                    <a:cubicBezTo>
                      <a:pt x="221" y="2"/>
                      <a:pt x="223" y="2"/>
                      <a:pt x="224" y="1"/>
                    </a:cubicBezTo>
                    <a:cubicBezTo>
                      <a:pt x="224" y="3"/>
                      <a:pt x="228" y="3"/>
                      <a:pt x="230" y="3"/>
                    </a:cubicBezTo>
                    <a:cubicBezTo>
                      <a:pt x="232" y="4"/>
                      <a:pt x="233" y="2"/>
                      <a:pt x="233" y="3"/>
                    </a:cubicBezTo>
                    <a:cubicBezTo>
                      <a:pt x="233" y="3"/>
                      <a:pt x="237" y="3"/>
                      <a:pt x="235" y="4"/>
                    </a:cubicBezTo>
                    <a:cubicBezTo>
                      <a:pt x="234" y="4"/>
                      <a:pt x="233" y="3"/>
                      <a:pt x="232" y="3"/>
                    </a:cubicBezTo>
                    <a:cubicBezTo>
                      <a:pt x="233" y="4"/>
                      <a:pt x="233" y="5"/>
                      <a:pt x="236" y="5"/>
                    </a:cubicBezTo>
                    <a:cubicBezTo>
                      <a:pt x="239" y="4"/>
                      <a:pt x="236" y="2"/>
                      <a:pt x="240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42" y="6"/>
                      <a:pt x="242" y="6"/>
                      <a:pt x="242" y="6"/>
                    </a:cubicBezTo>
                    <a:cubicBezTo>
                      <a:pt x="242" y="5"/>
                      <a:pt x="242" y="5"/>
                      <a:pt x="242" y="5"/>
                    </a:cubicBezTo>
                    <a:cubicBezTo>
                      <a:pt x="242" y="5"/>
                      <a:pt x="242" y="5"/>
                      <a:pt x="242" y="5"/>
                    </a:cubicBezTo>
                    <a:cubicBezTo>
                      <a:pt x="244" y="4"/>
                      <a:pt x="248" y="6"/>
                      <a:pt x="249" y="5"/>
                    </a:cubicBezTo>
                    <a:cubicBezTo>
                      <a:pt x="251" y="5"/>
                      <a:pt x="253" y="7"/>
                      <a:pt x="255" y="7"/>
                    </a:cubicBezTo>
                    <a:cubicBezTo>
                      <a:pt x="255" y="7"/>
                      <a:pt x="255" y="7"/>
                      <a:pt x="255" y="7"/>
                    </a:cubicBezTo>
                    <a:cubicBezTo>
                      <a:pt x="257" y="8"/>
                      <a:pt x="260" y="8"/>
                      <a:pt x="262" y="8"/>
                    </a:cubicBezTo>
                    <a:cubicBezTo>
                      <a:pt x="262" y="8"/>
                      <a:pt x="262" y="8"/>
                      <a:pt x="262" y="8"/>
                    </a:cubicBezTo>
                    <a:cubicBezTo>
                      <a:pt x="263" y="9"/>
                      <a:pt x="266" y="10"/>
                      <a:pt x="268" y="9"/>
                    </a:cubicBezTo>
                    <a:cubicBezTo>
                      <a:pt x="271" y="11"/>
                      <a:pt x="268" y="14"/>
                      <a:pt x="272" y="13"/>
                    </a:cubicBezTo>
                    <a:cubicBezTo>
                      <a:pt x="275" y="14"/>
                      <a:pt x="277" y="13"/>
                      <a:pt x="276" y="12"/>
                    </a:cubicBezTo>
                    <a:cubicBezTo>
                      <a:pt x="281" y="14"/>
                      <a:pt x="288" y="15"/>
                      <a:pt x="293" y="19"/>
                    </a:cubicBezTo>
                    <a:cubicBezTo>
                      <a:pt x="294" y="19"/>
                      <a:pt x="293" y="18"/>
                      <a:pt x="295" y="19"/>
                    </a:cubicBezTo>
                    <a:cubicBezTo>
                      <a:pt x="303" y="23"/>
                      <a:pt x="312" y="25"/>
                      <a:pt x="317" y="31"/>
                    </a:cubicBezTo>
                    <a:cubicBezTo>
                      <a:pt x="315" y="30"/>
                      <a:pt x="317" y="32"/>
                      <a:pt x="316" y="32"/>
                    </a:cubicBezTo>
                    <a:cubicBezTo>
                      <a:pt x="319" y="32"/>
                      <a:pt x="318" y="34"/>
                      <a:pt x="319" y="33"/>
                    </a:cubicBezTo>
                    <a:cubicBezTo>
                      <a:pt x="320" y="32"/>
                      <a:pt x="320" y="32"/>
                      <a:pt x="318" y="30"/>
                    </a:cubicBezTo>
                    <a:cubicBezTo>
                      <a:pt x="323" y="33"/>
                      <a:pt x="330" y="37"/>
                      <a:pt x="332" y="39"/>
                    </a:cubicBezTo>
                    <a:cubicBezTo>
                      <a:pt x="331" y="38"/>
                      <a:pt x="332" y="39"/>
                      <a:pt x="333" y="39"/>
                    </a:cubicBezTo>
                    <a:cubicBezTo>
                      <a:pt x="332" y="40"/>
                      <a:pt x="335" y="43"/>
                      <a:pt x="337" y="44"/>
                    </a:cubicBezTo>
                    <a:cubicBezTo>
                      <a:pt x="338" y="43"/>
                      <a:pt x="338" y="43"/>
                      <a:pt x="338" y="43"/>
                    </a:cubicBezTo>
                    <a:cubicBezTo>
                      <a:pt x="339" y="45"/>
                      <a:pt x="339" y="45"/>
                      <a:pt x="339" y="45"/>
                    </a:cubicBezTo>
                    <a:cubicBezTo>
                      <a:pt x="340" y="46"/>
                      <a:pt x="341" y="44"/>
                      <a:pt x="343" y="47"/>
                    </a:cubicBezTo>
                    <a:cubicBezTo>
                      <a:pt x="343" y="47"/>
                      <a:pt x="343" y="48"/>
                      <a:pt x="343" y="48"/>
                    </a:cubicBezTo>
                    <a:cubicBezTo>
                      <a:pt x="346" y="49"/>
                      <a:pt x="350" y="51"/>
                      <a:pt x="352" y="54"/>
                    </a:cubicBezTo>
                    <a:cubicBezTo>
                      <a:pt x="353" y="57"/>
                      <a:pt x="353" y="57"/>
                      <a:pt x="353" y="57"/>
                    </a:cubicBezTo>
                    <a:cubicBezTo>
                      <a:pt x="354" y="58"/>
                      <a:pt x="356" y="59"/>
                      <a:pt x="355" y="57"/>
                    </a:cubicBezTo>
                    <a:cubicBezTo>
                      <a:pt x="358" y="61"/>
                      <a:pt x="361" y="64"/>
                      <a:pt x="361" y="66"/>
                    </a:cubicBezTo>
                    <a:cubicBezTo>
                      <a:pt x="370" y="71"/>
                      <a:pt x="379" y="82"/>
                      <a:pt x="385" y="92"/>
                    </a:cubicBezTo>
                    <a:cubicBezTo>
                      <a:pt x="384" y="92"/>
                      <a:pt x="384" y="92"/>
                      <a:pt x="384" y="92"/>
                    </a:cubicBezTo>
                    <a:cubicBezTo>
                      <a:pt x="385" y="95"/>
                      <a:pt x="386" y="93"/>
                      <a:pt x="386" y="95"/>
                    </a:cubicBezTo>
                    <a:cubicBezTo>
                      <a:pt x="385" y="94"/>
                      <a:pt x="386" y="98"/>
                      <a:pt x="384" y="96"/>
                    </a:cubicBezTo>
                    <a:cubicBezTo>
                      <a:pt x="386" y="100"/>
                      <a:pt x="388" y="100"/>
                      <a:pt x="390" y="103"/>
                    </a:cubicBezTo>
                    <a:cubicBezTo>
                      <a:pt x="391" y="103"/>
                      <a:pt x="388" y="101"/>
                      <a:pt x="389" y="101"/>
                    </a:cubicBezTo>
                    <a:cubicBezTo>
                      <a:pt x="390" y="101"/>
                      <a:pt x="392" y="106"/>
                      <a:pt x="393" y="107"/>
                    </a:cubicBezTo>
                    <a:cubicBezTo>
                      <a:pt x="393" y="108"/>
                      <a:pt x="392" y="107"/>
                      <a:pt x="391" y="107"/>
                    </a:cubicBezTo>
                    <a:cubicBezTo>
                      <a:pt x="393" y="109"/>
                      <a:pt x="393" y="109"/>
                      <a:pt x="393" y="109"/>
                    </a:cubicBezTo>
                    <a:cubicBezTo>
                      <a:pt x="392" y="113"/>
                      <a:pt x="387" y="104"/>
                      <a:pt x="387" y="108"/>
                    </a:cubicBezTo>
                    <a:cubicBezTo>
                      <a:pt x="388" y="110"/>
                      <a:pt x="388" y="110"/>
                      <a:pt x="388" y="110"/>
                    </a:cubicBezTo>
                    <a:cubicBezTo>
                      <a:pt x="387" y="112"/>
                      <a:pt x="384" y="105"/>
                      <a:pt x="386" y="110"/>
                    </a:cubicBezTo>
                    <a:cubicBezTo>
                      <a:pt x="387" y="112"/>
                      <a:pt x="390" y="114"/>
                      <a:pt x="390" y="111"/>
                    </a:cubicBezTo>
                    <a:cubicBezTo>
                      <a:pt x="392" y="116"/>
                      <a:pt x="394" y="112"/>
                      <a:pt x="396" y="118"/>
                    </a:cubicBezTo>
                    <a:cubicBezTo>
                      <a:pt x="396" y="120"/>
                      <a:pt x="394" y="114"/>
                      <a:pt x="393" y="115"/>
                    </a:cubicBezTo>
                    <a:cubicBezTo>
                      <a:pt x="393" y="118"/>
                      <a:pt x="396" y="120"/>
                      <a:pt x="396" y="123"/>
                    </a:cubicBezTo>
                    <a:cubicBezTo>
                      <a:pt x="396" y="120"/>
                      <a:pt x="398" y="121"/>
                      <a:pt x="399" y="123"/>
                    </a:cubicBezTo>
                    <a:cubicBezTo>
                      <a:pt x="399" y="126"/>
                      <a:pt x="397" y="122"/>
                      <a:pt x="398" y="126"/>
                    </a:cubicBezTo>
                    <a:cubicBezTo>
                      <a:pt x="399" y="126"/>
                      <a:pt x="401" y="130"/>
                      <a:pt x="400" y="126"/>
                    </a:cubicBezTo>
                    <a:cubicBezTo>
                      <a:pt x="403" y="127"/>
                      <a:pt x="401" y="131"/>
                      <a:pt x="403" y="133"/>
                    </a:cubicBezTo>
                    <a:cubicBezTo>
                      <a:pt x="402" y="135"/>
                      <a:pt x="399" y="129"/>
                      <a:pt x="400" y="134"/>
                    </a:cubicBezTo>
                    <a:cubicBezTo>
                      <a:pt x="401" y="133"/>
                      <a:pt x="403" y="139"/>
                      <a:pt x="404" y="136"/>
                    </a:cubicBezTo>
                    <a:cubicBezTo>
                      <a:pt x="404" y="138"/>
                      <a:pt x="403" y="139"/>
                      <a:pt x="402" y="138"/>
                    </a:cubicBezTo>
                    <a:cubicBezTo>
                      <a:pt x="402" y="140"/>
                      <a:pt x="405" y="144"/>
                      <a:pt x="403" y="145"/>
                    </a:cubicBezTo>
                    <a:cubicBezTo>
                      <a:pt x="405" y="146"/>
                      <a:pt x="405" y="146"/>
                      <a:pt x="405" y="146"/>
                    </a:cubicBezTo>
                    <a:cubicBezTo>
                      <a:pt x="404" y="146"/>
                      <a:pt x="404" y="148"/>
                      <a:pt x="404" y="149"/>
                    </a:cubicBezTo>
                    <a:cubicBezTo>
                      <a:pt x="404" y="151"/>
                      <a:pt x="407" y="156"/>
                      <a:pt x="404" y="156"/>
                    </a:cubicBezTo>
                    <a:cubicBezTo>
                      <a:pt x="405" y="157"/>
                      <a:pt x="405" y="162"/>
                      <a:pt x="406" y="160"/>
                    </a:cubicBezTo>
                    <a:cubicBezTo>
                      <a:pt x="407" y="157"/>
                      <a:pt x="405" y="157"/>
                      <a:pt x="407" y="154"/>
                    </a:cubicBezTo>
                    <a:cubicBezTo>
                      <a:pt x="405" y="157"/>
                      <a:pt x="407" y="159"/>
                      <a:pt x="408" y="161"/>
                    </a:cubicBezTo>
                    <a:cubicBezTo>
                      <a:pt x="407" y="162"/>
                      <a:pt x="407" y="162"/>
                      <a:pt x="407" y="162"/>
                    </a:cubicBezTo>
                    <a:cubicBezTo>
                      <a:pt x="407" y="163"/>
                      <a:pt x="407" y="165"/>
                      <a:pt x="408" y="166"/>
                    </a:cubicBezTo>
                    <a:cubicBezTo>
                      <a:pt x="407" y="165"/>
                      <a:pt x="407" y="166"/>
                      <a:pt x="407" y="167"/>
                    </a:cubicBezTo>
                    <a:cubicBezTo>
                      <a:pt x="408" y="168"/>
                      <a:pt x="408" y="168"/>
                      <a:pt x="408" y="168"/>
                    </a:cubicBezTo>
                    <a:cubicBezTo>
                      <a:pt x="409" y="173"/>
                      <a:pt x="406" y="169"/>
                      <a:pt x="406" y="174"/>
                    </a:cubicBezTo>
                    <a:lnTo>
                      <a:pt x="406" y="170"/>
                    </a:lnTo>
                    <a:close/>
                    <a:moveTo>
                      <a:pt x="62" y="47"/>
                    </a:moveTo>
                    <a:cubicBezTo>
                      <a:pt x="61" y="48"/>
                      <a:pt x="61" y="48"/>
                      <a:pt x="60" y="49"/>
                    </a:cubicBezTo>
                    <a:cubicBezTo>
                      <a:pt x="61" y="48"/>
                      <a:pt x="61" y="48"/>
                      <a:pt x="62" y="47"/>
                    </a:cubicBezTo>
                    <a:close/>
                    <a:moveTo>
                      <a:pt x="24" y="85"/>
                    </a:move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5"/>
                      <a:pt x="24" y="85"/>
                      <a:pt x="24" y="85"/>
                    </a:cubicBezTo>
                    <a:close/>
                    <a:moveTo>
                      <a:pt x="66" y="43"/>
                    </a:moveTo>
                    <a:cubicBezTo>
                      <a:pt x="66" y="43"/>
                      <a:pt x="66" y="44"/>
                      <a:pt x="66" y="44"/>
                    </a:cubicBezTo>
                    <a:cubicBezTo>
                      <a:pt x="66" y="44"/>
                      <a:pt x="66" y="44"/>
                      <a:pt x="66" y="44"/>
                    </a:cubicBezTo>
                    <a:cubicBezTo>
                      <a:pt x="66" y="44"/>
                      <a:pt x="66" y="43"/>
                      <a:pt x="66" y="43"/>
                    </a:cubicBezTo>
                    <a:close/>
                    <a:moveTo>
                      <a:pt x="23" y="242"/>
                    </a:moveTo>
                    <a:cubicBezTo>
                      <a:pt x="23" y="242"/>
                      <a:pt x="23" y="242"/>
                      <a:pt x="23" y="242"/>
                    </a:cubicBezTo>
                    <a:cubicBezTo>
                      <a:pt x="23" y="242"/>
                      <a:pt x="23" y="242"/>
                      <a:pt x="23" y="242"/>
                    </a:cubicBezTo>
                    <a:close/>
                    <a:moveTo>
                      <a:pt x="323" y="323"/>
                    </a:moveTo>
                    <a:cubicBezTo>
                      <a:pt x="323" y="323"/>
                      <a:pt x="323" y="324"/>
                      <a:pt x="323" y="324"/>
                    </a:cubicBezTo>
                    <a:cubicBezTo>
                      <a:pt x="323" y="323"/>
                      <a:pt x="323" y="323"/>
                      <a:pt x="323" y="323"/>
                    </a:cubicBezTo>
                    <a:close/>
                    <a:moveTo>
                      <a:pt x="317" y="46"/>
                    </a:moveTo>
                    <a:cubicBezTo>
                      <a:pt x="317" y="46"/>
                      <a:pt x="317" y="46"/>
                      <a:pt x="317" y="46"/>
                    </a:cubicBezTo>
                    <a:cubicBezTo>
                      <a:pt x="317" y="46"/>
                      <a:pt x="316" y="45"/>
                      <a:pt x="315" y="45"/>
                    </a:cubicBezTo>
                    <a:lnTo>
                      <a:pt x="317" y="46"/>
                    </a:lnTo>
                    <a:close/>
                    <a:moveTo>
                      <a:pt x="139" y="22"/>
                    </a:moveTo>
                    <a:cubicBezTo>
                      <a:pt x="139" y="22"/>
                      <a:pt x="139" y="22"/>
                      <a:pt x="139" y="22"/>
                    </a:cubicBezTo>
                    <a:cubicBezTo>
                      <a:pt x="139" y="22"/>
                      <a:pt x="138" y="23"/>
                      <a:pt x="138" y="23"/>
                    </a:cubicBezTo>
                    <a:cubicBezTo>
                      <a:pt x="138" y="23"/>
                      <a:pt x="139" y="22"/>
                      <a:pt x="139" y="22"/>
                    </a:cubicBezTo>
                    <a:close/>
                    <a:moveTo>
                      <a:pt x="322" y="339"/>
                    </a:moveTo>
                    <a:cubicBezTo>
                      <a:pt x="323" y="339"/>
                      <a:pt x="324" y="338"/>
                      <a:pt x="325" y="337"/>
                    </a:cubicBezTo>
                    <a:cubicBezTo>
                      <a:pt x="324" y="335"/>
                      <a:pt x="323" y="338"/>
                      <a:pt x="322" y="339"/>
                    </a:cubicBezTo>
                    <a:close/>
                    <a:moveTo>
                      <a:pt x="356" y="276"/>
                    </a:moveTo>
                    <a:cubicBezTo>
                      <a:pt x="356" y="277"/>
                      <a:pt x="357" y="277"/>
                      <a:pt x="356" y="278"/>
                    </a:cubicBezTo>
                    <a:cubicBezTo>
                      <a:pt x="357" y="277"/>
                      <a:pt x="357" y="276"/>
                      <a:pt x="358" y="275"/>
                    </a:cubicBezTo>
                    <a:cubicBezTo>
                      <a:pt x="357" y="275"/>
                      <a:pt x="356" y="276"/>
                      <a:pt x="356" y="276"/>
                    </a:cubicBezTo>
                    <a:close/>
                    <a:moveTo>
                      <a:pt x="367" y="267"/>
                    </a:moveTo>
                    <a:cubicBezTo>
                      <a:pt x="369" y="265"/>
                      <a:pt x="371" y="261"/>
                      <a:pt x="371" y="261"/>
                    </a:cubicBezTo>
                    <a:cubicBezTo>
                      <a:pt x="370" y="263"/>
                      <a:pt x="368" y="265"/>
                      <a:pt x="367" y="267"/>
                    </a:cubicBezTo>
                    <a:close/>
                    <a:moveTo>
                      <a:pt x="385" y="246"/>
                    </a:moveTo>
                    <a:cubicBezTo>
                      <a:pt x="385" y="246"/>
                      <a:pt x="384" y="247"/>
                      <a:pt x="385" y="247"/>
                    </a:cubicBezTo>
                    <a:cubicBezTo>
                      <a:pt x="386" y="245"/>
                      <a:pt x="386" y="245"/>
                      <a:pt x="385" y="246"/>
                    </a:cubicBezTo>
                    <a:close/>
                    <a:moveTo>
                      <a:pt x="384" y="244"/>
                    </a:moveTo>
                    <a:cubicBezTo>
                      <a:pt x="385" y="245"/>
                      <a:pt x="385" y="242"/>
                      <a:pt x="386" y="241"/>
                    </a:cubicBezTo>
                    <a:cubicBezTo>
                      <a:pt x="385" y="242"/>
                      <a:pt x="385" y="242"/>
                      <a:pt x="384" y="244"/>
                    </a:cubicBezTo>
                    <a:close/>
                    <a:moveTo>
                      <a:pt x="386" y="241"/>
                    </a:moveTo>
                    <a:cubicBezTo>
                      <a:pt x="386" y="241"/>
                      <a:pt x="386" y="241"/>
                      <a:pt x="386" y="241"/>
                    </a:cubicBezTo>
                    <a:cubicBezTo>
                      <a:pt x="386" y="241"/>
                      <a:pt x="386" y="241"/>
                      <a:pt x="386" y="241"/>
                    </a:cubicBezTo>
                    <a:close/>
                    <a:moveTo>
                      <a:pt x="404" y="200"/>
                    </a:moveTo>
                    <a:cubicBezTo>
                      <a:pt x="403" y="201"/>
                      <a:pt x="403" y="203"/>
                      <a:pt x="403" y="204"/>
                    </a:cubicBezTo>
                    <a:cubicBezTo>
                      <a:pt x="404" y="205"/>
                      <a:pt x="403" y="201"/>
                      <a:pt x="404" y="200"/>
                    </a:cubicBezTo>
                    <a:close/>
                    <a:moveTo>
                      <a:pt x="407" y="183"/>
                    </a:moveTo>
                    <a:cubicBezTo>
                      <a:pt x="407" y="182"/>
                      <a:pt x="406" y="181"/>
                      <a:pt x="406" y="182"/>
                    </a:cubicBezTo>
                    <a:cubicBezTo>
                      <a:pt x="406" y="183"/>
                      <a:pt x="406" y="183"/>
                      <a:pt x="406" y="184"/>
                    </a:cubicBezTo>
                    <a:lnTo>
                      <a:pt x="407" y="183"/>
                    </a:lnTo>
                    <a:close/>
                    <a:moveTo>
                      <a:pt x="147" y="6"/>
                    </a:moveTo>
                    <a:cubicBezTo>
                      <a:pt x="145" y="7"/>
                      <a:pt x="145" y="7"/>
                      <a:pt x="145" y="7"/>
                    </a:cubicBezTo>
                    <a:cubicBezTo>
                      <a:pt x="147" y="7"/>
                      <a:pt x="147" y="7"/>
                      <a:pt x="147" y="7"/>
                    </a:cubicBezTo>
                    <a:lnTo>
                      <a:pt x="147" y="6"/>
                    </a:lnTo>
                    <a:close/>
                    <a:moveTo>
                      <a:pt x="18" y="95"/>
                    </a:moveTo>
                    <a:cubicBezTo>
                      <a:pt x="17" y="97"/>
                      <a:pt x="18" y="94"/>
                      <a:pt x="17" y="96"/>
                    </a:cubicBezTo>
                    <a:cubicBezTo>
                      <a:pt x="17" y="96"/>
                      <a:pt x="18" y="97"/>
                      <a:pt x="18" y="95"/>
                    </a:cubicBezTo>
                    <a:close/>
                    <a:moveTo>
                      <a:pt x="1" y="176"/>
                    </a:moveTo>
                    <a:cubicBezTo>
                      <a:pt x="1" y="177"/>
                      <a:pt x="1" y="177"/>
                      <a:pt x="1" y="177"/>
                    </a:cubicBezTo>
                    <a:cubicBezTo>
                      <a:pt x="3" y="176"/>
                      <a:pt x="3" y="176"/>
                      <a:pt x="3" y="176"/>
                    </a:cubicBezTo>
                    <a:lnTo>
                      <a:pt x="1" y="1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endParaRPr lang="de-DE" sz="1600" dirty="0">
                  <a:solidFill>
                    <a:srgbClr val="000000"/>
                  </a:solidFill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39" name="Textfeld 47"/>
            <p:cNvSpPr txBox="1"/>
            <p:nvPr/>
          </p:nvSpPr>
          <p:spPr bwMode="gray">
            <a:xfrm>
              <a:off x="2783148" y="2017142"/>
              <a:ext cx="1249798" cy="629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2400" b="1" dirty="0">
                <a:solidFill>
                  <a:srgbClr val="FFFFFF"/>
                </a:solidFill>
                <a:latin typeface="Segoe Script" panose="020B0504020000000003" pitchFamily="34" charset="0"/>
              </a:endParaRPr>
            </a:p>
          </p:txBody>
        </p:sp>
      </p:grpSp>
      <p:sp>
        <p:nvSpPr>
          <p:cNvPr id="42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839600" y="2799864"/>
            <a:ext cx="2215903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de-AT" sz="1400" noProof="1">
                <a:solidFill>
                  <a:srgbClr val="113388"/>
                </a:solidFill>
                <a:latin typeface="Arial"/>
              </a:rPr>
              <a:t>PRISMA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 i 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 OeKBV 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se ujedinjuju u </a:t>
            </a:r>
            <a:r>
              <a:rPr lang="de-AT" sz="1400" noProof="1">
                <a:solidFill>
                  <a:srgbClr val="113388"/>
                </a:solidFill>
                <a:latin typeface="Arial"/>
              </a:rPr>
              <a:t>Acredia Versicherung AG 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grpSp>
        <p:nvGrpSpPr>
          <p:cNvPr id="43" name="Gruppieren 52"/>
          <p:cNvGrpSpPr/>
          <p:nvPr/>
        </p:nvGrpSpPr>
        <p:grpSpPr bwMode="gray">
          <a:xfrm>
            <a:off x="3434462" y="2546984"/>
            <a:ext cx="976474" cy="2294638"/>
            <a:chOff x="2778713" y="749691"/>
            <a:chExt cx="1448813" cy="3129935"/>
          </a:xfrm>
        </p:grpSpPr>
        <p:grpSp>
          <p:nvGrpSpPr>
            <p:cNvPr id="44" name="Gruppieren 53"/>
            <p:cNvGrpSpPr/>
            <p:nvPr/>
          </p:nvGrpSpPr>
          <p:grpSpPr bwMode="gray">
            <a:xfrm rot="20334053">
              <a:off x="2778713" y="2670717"/>
              <a:ext cx="1386154" cy="1208909"/>
              <a:chOff x="5701875" y="4888955"/>
              <a:chExt cx="1370229" cy="1195021"/>
            </a:xfrm>
          </p:grpSpPr>
          <p:sp>
            <p:nvSpPr>
              <p:cNvPr id="46" name="Freeform 12"/>
              <p:cNvSpPr>
                <a:spLocks noEditPoints="1"/>
              </p:cNvSpPr>
              <p:nvPr/>
            </p:nvSpPr>
            <p:spPr bwMode="gray">
              <a:xfrm>
                <a:off x="5701875" y="4888955"/>
                <a:ext cx="1367906" cy="1195021"/>
              </a:xfrm>
              <a:custGeom>
                <a:avLst/>
                <a:gdLst>
                  <a:gd name="T0" fmla="*/ 335 w 435"/>
                  <a:gd name="T1" fmla="*/ 372 h 375"/>
                  <a:gd name="T2" fmla="*/ 317 w 435"/>
                  <a:gd name="T3" fmla="*/ 360 h 375"/>
                  <a:gd name="T4" fmla="*/ 320 w 435"/>
                  <a:gd name="T5" fmla="*/ 341 h 375"/>
                  <a:gd name="T6" fmla="*/ 324 w 435"/>
                  <a:gd name="T7" fmla="*/ 316 h 375"/>
                  <a:gd name="T8" fmla="*/ 266 w 435"/>
                  <a:gd name="T9" fmla="*/ 343 h 375"/>
                  <a:gd name="T10" fmla="*/ 317 w 435"/>
                  <a:gd name="T11" fmla="*/ 296 h 375"/>
                  <a:gd name="T12" fmla="*/ 246 w 435"/>
                  <a:gd name="T13" fmla="*/ 318 h 375"/>
                  <a:gd name="T14" fmla="*/ 200 w 435"/>
                  <a:gd name="T15" fmla="*/ 332 h 375"/>
                  <a:gd name="T16" fmla="*/ 151 w 435"/>
                  <a:gd name="T17" fmla="*/ 340 h 375"/>
                  <a:gd name="T18" fmla="*/ 184 w 435"/>
                  <a:gd name="T19" fmla="*/ 304 h 375"/>
                  <a:gd name="T20" fmla="*/ 129 w 435"/>
                  <a:gd name="T21" fmla="*/ 325 h 375"/>
                  <a:gd name="T22" fmla="*/ 104 w 435"/>
                  <a:gd name="T23" fmla="*/ 317 h 375"/>
                  <a:gd name="T24" fmla="*/ 172 w 435"/>
                  <a:gd name="T25" fmla="*/ 264 h 375"/>
                  <a:gd name="T26" fmla="*/ 102 w 435"/>
                  <a:gd name="T27" fmla="*/ 285 h 375"/>
                  <a:gd name="T28" fmla="*/ 131 w 435"/>
                  <a:gd name="T29" fmla="*/ 245 h 375"/>
                  <a:gd name="T30" fmla="*/ 89 w 435"/>
                  <a:gd name="T31" fmla="*/ 248 h 375"/>
                  <a:gd name="T32" fmla="*/ 60 w 435"/>
                  <a:gd name="T33" fmla="*/ 252 h 375"/>
                  <a:gd name="T34" fmla="*/ 34 w 435"/>
                  <a:gd name="T35" fmla="*/ 244 h 375"/>
                  <a:gd name="T36" fmla="*/ 12 w 435"/>
                  <a:gd name="T37" fmla="*/ 238 h 375"/>
                  <a:gd name="T38" fmla="*/ 24 w 435"/>
                  <a:gd name="T39" fmla="*/ 207 h 375"/>
                  <a:gd name="T40" fmla="*/ 141 w 435"/>
                  <a:gd name="T41" fmla="*/ 117 h 375"/>
                  <a:gd name="T42" fmla="*/ 36 w 435"/>
                  <a:gd name="T43" fmla="*/ 159 h 375"/>
                  <a:gd name="T44" fmla="*/ 54 w 435"/>
                  <a:gd name="T45" fmla="*/ 127 h 375"/>
                  <a:gd name="T46" fmla="*/ 58 w 435"/>
                  <a:gd name="T47" fmla="*/ 104 h 375"/>
                  <a:gd name="T48" fmla="*/ 29 w 435"/>
                  <a:gd name="T49" fmla="*/ 111 h 375"/>
                  <a:gd name="T50" fmla="*/ 61 w 435"/>
                  <a:gd name="T51" fmla="*/ 71 h 375"/>
                  <a:gd name="T52" fmla="*/ 101 w 435"/>
                  <a:gd name="T53" fmla="*/ 42 h 375"/>
                  <a:gd name="T54" fmla="*/ 126 w 435"/>
                  <a:gd name="T55" fmla="*/ 46 h 375"/>
                  <a:gd name="T56" fmla="*/ 189 w 435"/>
                  <a:gd name="T57" fmla="*/ 19 h 375"/>
                  <a:gd name="T58" fmla="*/ 148 w 435"/>
                  <a:gd name="T59" fmla="*/ 58 h 375"/>
                  <a:gd name="T60" fmla="*/ 210 w 435"/>
                  <a:gd name="T61" fmla="*/ 41 h 375"/>
                  <a:gd name="T62" fmla="*/ 255 w 435"/>
                  <a:gd name="T63" fmla="*/ 35 h 375"/>
                  <a:gd name="T64" fmla="*/ 255 w 435"/>
                  <a:gd name="T65" fmla="*/ 59 h 375"/>
                  <a:gd name="T66" fmla="*/ 247 w 435"/>
                  <a:gd name="T67" fmla="*/ 88 h 375"/>
                  <a:gd name="T68" fmla="*/ 289 w 435"/>
                  <a:gd name="T69" fmla="*/ 86 h 375"/>
                  <a:gd name="T70" fmla="*/ 337 w 435"/>
                  <a:gd name="T71" fmla="*/ 80 h 375"/>
                  <a:gd name="T72" fmla="*/ 392 w 435"/>
                  <a:gd name="T73" fmla="*/ 60 h 375"/>
                  <a:gd name="T74" fmla="*/ 380 w 435"/>
                  <a:gd name="T75" fmla="*/ 91 h 375"/>
                  <a:gd name="T76" fmla="*/ 385 w 435"/>
                  <a:gd name="T77" fmla="*/ 111 h 375"/>
                  <a:gd name="T78" fmla="*/ 394 w 435"/>
                  <a:gd name="T79" fmla="*/ 127 h 375"/>
                  <a:gd name="T80" fmla="*/ 428 w 435"/>
                  <a:gd name="T81" fmla="*/ 130 h 375"/>
                  <a:gd name="T82" fmla="*/ 425 w 435"/>
                  <a:gd name="T83" fmla="*/ 149 h 375"/>
                  <a:gd name="T84" fmla="*/ 402 w 435"/>
                  <a:gd name="T85" fmla="*/ 185 h 375"/>
                  <a:gd name="T86" fmla="*/ 323 w 435"/>
                  <a:gd name="T87" fmla="*/ 253 h 375"/>
                  <a:gd name="T88" fmla="*/ 358 w 435"/>
                  <a:gd name="T89" fmla="*/ 257 h 375"/>
                  <a:gd name="T90" fmla="*/ 392 w 435"/>
                  <a:gd name="T91" fmla="*/ 258 h 375"/>
                  <a:gd name="T92" fmla="*/ 378 w 435"/>
                  <a:gd name="T93" fmla="*/ 278 h 375"/>
                  <a:gd name="T94" fmla="*/ 335 w 435"/>
                  <a:gd name="T95" fmla="*/ 326 h 375"/>
                  <a:gd name="T96" fmla="*/ 361 w 435"/>
                  <a:gd name="T97" fmla="*/ 330 h 375"/>
                  <a:gd name="T98" fmla="*/ 346 w 435"/>
                  <a:gd name="T99" fmla="*/ 369 h 375"/>
                  <a:gd name="T100" fmla="*/ 340 w 435"/>
                  <a:gd name="T101" fmla="*/ 375 h 375"/>
                  <a:gd name="T102" fmla="*/ 345 w 435"/>
                  <a:gd name="T103" fmla="*/ 366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35" h="375">
                    <a:moveTo>
                      <a:pt x="340" y="375"/>
                    </a:moveTo>
                    <a:cubicBezTo>
                      <a:pt x="339" y="375"/>
                      <a:pt x="339" y="375"/>
                      <a:pt x="338" y="375"/>
                    </a:cubicBezTo>
                    <a:cubicBezTo>
                      <a:pt x="337" y="374"/>
                      <a:pt x="336" y="373"/>
                      <a:pt x="335" y="372"/>
                    </a:cubicBezTo>
                    <a:cubicBezTo>
                      <a:pt x="333" y="369"/>
                      <a:pt x="333" y="368"/>
                      <a:pt x="342" y="353"/>
                    </a:cubicBezTo>
                    <a:cubicBezTo>
                      <a:pt x="324" y="364"/>
                      <a:pt x="324" y="364"/>
                      <a:pt x="321" y="363"/>
                    </a:cubicBezTo>
                    <a:cubicBezTo>
                      <a:pt x="319" y="362"/>
                      <a:pt x="318" y="361"/>
                      <a:pt x="317" y="360"/>
                    </a:cubicBezTo>
                    <a:cubicBezTo>
                      <a:pt x="316" y="358"/>
                      <a:pt x="316" y="358"/>
                      <a:pt x="320" y="342"/>
                    </a:cubicBezTo>
                    <a:cubicBezTo>
                      <a:pt x="320" y="342"/>
                      <a:pt x="320" y="342"/>
                      <a:pt x="321" y="341"/>
                    </a:cubicBezTo>
                    <a:cubicBezTo>
                      <a:pt x="320" y="341"/>
                      <a:pt x="320" y="341"/>
                      <a:pt x="320" y="341"/>
                    </a:cubicBezTo>
                    <a:cubicBezTo>
                      <a:pt x="305" y="351"/>
                      <a:pt x="304" y="352"/>
                      <a:pt x="301" y="351"/>
                    </a:cubicBezTo>
                    <a:cubicBezTo>
                      <a:pt x="299" y="350"/>
                      <a:pt x="298" y="349"/>
                      <a:pt x="297" y="348"/>
                    </a:cubicBezTo>
                    <a:cubicBezTo>
                      <a:pt x="294" y="343"/>
                      <a:pt x="294" y="343"/>
                      <a:pt x="324" y="316"/>
                    </a:cubicBezTo>
                    <a:cubicBezTo>
                      <a:pt x="323" y="317"/>
                      <a:pt x="323" y="317"/>
                      <a:pt x="322" y="318"/>
                    </a:cubicBezTo>
                    <a:cubicBezTo>
                      <a:pt x="274" y="347"/>
                      <a:pt x="273" y="347"/>
                      <a:pt x="270" y="346"/>
                    </a:cubicBezTo>
                    <a:cubicBezTo>
                      <a:pt x="268" y="346"/>
                      <a:pt x="267" y="345"/>
                      <a:pt x="266" y="343"/>
                    </a:cubicBezTo>
                    <a:cubicBezTo>
                      <a:pt x="263" y="338"/>
                      <a:pt x="266" y="335"/>
                      <a:pt x="289" y="317"/>
                    </a:cubicBezTo>
                    <a:cubicBezTo>
                      <a:pt x="300" y="310"/>
                      <a:pt x="312" y="301"/>
                      <a:pt x="326" y="291"/>
                    </a:cubicBezTo>
                    <a:cubicBezTo>
                      <a:pt x="323" y="293"/>
                      <a:pt x="320" y="294"/>
                      <a:pt x="317" y="296"/>
                    </a:cubicBezTo>
                    <a:cubicBezTo>
                      <a:pt x="227" y="351"/>
                      <a:pt x="223" y="353"/>
                      <a:pt x="218" y="351"/>
                    </a:cubicBezTo>
                    <a:cubicBezTo>
                      <a:pt x="217" y="351"/>
                      <a:pt x="215" y="350"/>
                      <a:pt x="215" y="349"/>
                    </a:cubicBezTo>
                    <a:cubicBezTo>
                      <a:pt x="211" y="343"/>
                      <a:pt x="213" y="340"/>
                      <a:pt x="246" y="318"/>
                    </a:cubicBezTo>
                    <a:cubicBezTo>
                      <a:pt x="263" y="307"/>
                      <a:pt x="285" y="292"/>
                      <a:pt x="309" y="276"/>
                    </a:cubicBezTo>
                    <a:cubicBezTo>
                      <a:pt x="219" y="331"/>
                      <a:pt x="209" y="336"/>
                      <a:pt x="204" y="335"/>
                    </a:cubicBezTo>
                    <a:cubicBezTo>
                      <a:pt x="202" y="334"/>
                      <a:pt x="201" y="333"/>
                      <a:pt x="200" y="332"/>
                    </a:cubicBezTo>
                    <a:cubicBezTo>
                      <a:pt x="196" y="325"/>
                      <a:pt x="196" y="324"/>
                      <a:pt x="289" y="261"/>
                    </a:cubicBezTo>
                    <a:cubicBezTo>
                      <a:pt x="283" y="265"/>
                      <a:pt x="276" y="269"/>
                      <a:pt x="270" y="273"/>
                    </a:cubicBezTo>
                    <a:cubicBezTo>
                      <a:pt x="161" y="339"/>
                      <a:pt x="156" y="342"/>
                      <a:pt x="151" y="340"/>
                    </a:cubicBezTo>
                    <a:cubicBezTo>
                      <a:pt x="149" y="340"/>
                      <a:pt x="147" y="339"/>
                      <a:pt x="147" y="337"/>
                    </a:cubicBezTo>
                    <a:cubicBezTo>
                      <a:pt x="143" y="332"/>
                      <a:pt x="149" y="328"/>
                      <a:pt x="158" y="322"/>
                    </a:cubicBezTo>
                    <a:cubicBezTo>
                      <a:pt x="163" y="318"/>
                      <a:pt x="172" y="312"/>
                      <a:pt x="184" y="304"/>
                    </a:cubicBezTo>
                    <a:cubicBezTo>
                      <a:pt x="191" y="300"/>
                      <a:pt x="199" y="294"/>
                      <a:pt x="208" y="289"/>
                    </a:cubicBezTo>
                    <a:cubicBezTo>
                      <a:pt x="148" y="325"/>
                      <a:pt x="138" y="329"/>
                      <a:pt x="133" y="328"/>
                    </a:cubicBezTo>
                    <a:cubicBezTo>
                      <a:pt x="132" y="328"/>
                      <a:pt x="130" y="327"/>
                      <a:pt x="129" y="325"/>
                    </a:cubicBezTo>
                    <a:cubicBezTo>
                      <a:pt x="126" y="319"/>
                      <a:pt x="127" y="316"/>
                      <a:pt x="171" y="288"/>
                    </a:cubicBezTo>
                    <a:cubicBezTo>
                      <a:pt x="121" y="318"/>
                      <a:pt x="112" y="321"/>
                      <a:pt x="108" y="320"/>
                    </a:cubicBezTo>
                    <a:cubicBezTo>
                      <a:pt x="107" y="320"/>
                      <a:pt x="105" y="319"/>
                      <a:pt x="104" y="317"/>
                    </a:cubicBezTo>
                    <a:cubicBezTo>
                      <a:pt x="101" y="311"/>
                      <a:pt x="107" y="307"/>
                      <a:pt x="116" y="301"/>
                    </a:cubicBezTo>
                    <a:cubicBezTo>
                      <a:pt x="122" y="296"/>
                      <a:pt x="132" y="290"/>
                      <a:pt x="145" y="282"/>
                    </a:cubicBezTo>
                    <a:cubicBezTo>
                      <a:pt x="153" y="276"/>
                      <a:pt x="162" y="270"/>
                      <a:pt x="172" y="264"/>
                    </a:cubicBezTo>
                    <a:cubicBezTo>
                      <a:pt x="104" y="305"/>
                      <a:pt x="93" y="310"/>
                      <a:pt x="88" y="309"/>
                    </a:cubicBezTo>
                    <a:cubicBezTo>
                      <a:pt x="87" y="309"/>
                      <a:pt x="85" y="307"/>
                      <a:pt x="84" y="306"/>
                    </a:cubicBezTo>
                    <a:cubicBezTo>
                      <a:pt x="82" y="302"/>
                      <a:pt x="81" y="300"/>
                      <a:pt x="102" y="285"/>
                    </a:cubicBezTo>
                    <a:cubicBezTo>
                      <a:pt x="85" y="295"/>
                      <a:pt x="78" y="297"/>
                      <a:pt x="74" y="296"/>
                    </a:cubicBezTo>
                    <a:cubicBezTo>
                      <a:pt x="73" y="296"/>
                      <a:pt x="71" y="295"/>
                      <a:pt x="70" y="293"/>
                    </a:cubicBezTo>
                    <a:cubicBezTo>
                      <a:pt x="67" y="287"/>
                      <a:pt x="66" y="286"/>
                      <a:pt x="131" y="245"/>
                    </a:cubicBezTo>
                    <a:cubicBezTo>
                      <a:pt x="90" y="269"/>
                      <a:pt x="82" y="272"/>
                      <a:pt x="78" y="271"/>
                    </a:cubicBezTo>
                    <a:cubicBezTo>
                      <a:pt x="76" y="270"/>
                      <a:pt x="75" y="269"/>
                      <a:pt x="74" y="268"/>
                    </a:cubicBezTo>
                    <a:cubicBezTo>
                      <a:pt x="70" y="262"/>
                      <a:pt x="77" y="257"/>
                      <a:pt x="89" y="248"/>
                    </a:cubicBezTo>
                    <a:cubicBezTo>
                      <a:pt x="97" y="242"/>
                      <a:pt x="108" y="234"/>
                      <a:pt x="124" y="225"/>
                    </a:cubicBezTo>
                    <a:cubicBezTo>
                      <a:pt x="77" y="252"/>
                      <a:pt x="68" y="256"/>
                      <a:pt x="64" y="255"/>
                    </a:cubicBezTo>
                    <a:cubicBezTo>
                      <a:pt x="63" y="254"/>
                      <a:pt x="61" y="253"/>
                      <a:pt x="60" y="252"/>
                    </a:cubicBezTo>
                    <a:cubicBezTo>
                      <a:pt x="57" y="245"/>
                      <a:pt x="56" y="244"/>
                      <a:pt x="133" y="195"/>
                    </a:cubicBezTo>
                    <a:cubicBezTo>
                      <a:pt x="54" y="243"/>
                      <a:pt x="43" y="249"/>
                      <a:pt x="38" y="247"/>
                    </a:cubicBezTo>
                    <a:cubicBezTo>
                      <a:pt x="37" y="247"/>
                      <a:pt x="35" y="246"/>
                      <a:pt x="34" y="244"/>
                    </a:cubicBezTo>
                    <a:cubicBezTo>
                      <a:pt x="30" y="237"/>
                      <a:pt x="30" y="236"/>
                      <a:pt x="162" y="153"/>
                    </a:cubicBezTo>
                    <a:cubicBezTo>
                      <a:pt x="160" y="154"/>
                      <a:pt x="159" y="155"/>
                      <a:pt x="157" y="156"/>
                    </a:cubicBezTo>
                    <a:cubicBezTo>
                      <a:pt x="31" y="233"/>
                      <a:pt x="18" y="240"/>
                      <a:pt x="12" y="238"/>
                    </a:cubicBezTo>
                    <a:cubicBezTo>
                      <a:pt x="11" y="238"/>
                      <a:pt x="9" y="237"/>
                      <a:pt x="8" y="235"/>
                    </a:cubicBezTo>
                    <a:cubicBezTo>
                      <a:pt x="5" y="230"/>
                      <a:pt x="4" y="228"/>
                      <a:pt x="75" y="182"/>
                    </a:cubicBezTo>
                    <a:cubicBezTo>
                      <a:pt x="36" y="205"/>
                      <a:pt x="28" y="208"/>
                      <a:pt x="24" y="207"/>
                    </a:cubicBezTo>
                    <a:cubicBezTo>
                      <a:pt x="22" y="207"/>
                      <a:pt x="21" y="205"/>
                      <a:pt x="20" y="204"/>
                    </a:cubicBezTo>
                    <a:cubicBezTo>
                      <a:pt x="16" y="197"/>
                      <a:pt x="15" y="196"/>
                      <a:pt x="146" y="114"/>
                    </a:cubicBezTo>
                    <a:cubicBezTo>
                      <a:pt x="144" y="115"/>
                      <a:pt x="142" y="116"/>
                      <a:pt x="141" y="117"/>
                    </a:cubicBezTo>
                    <a:cubicBezTo>
                      <a:pt x="18" y="192"/>
                      <a:pt x="12" y="194"/>
                      <a:pt x="7" y="193"/>
                    </a:cubicBezTo>
                    <a:cubicBezTo>
                      <a:pt x="6" y="193"/>
                      <a:pt x="4" y="192"/>
                      <a:pt x="3" y="190"/>
                    </a:cubicBezTo>
                    <a:cubicBezTo>
                      <a:pt x="0" y="185"/>
                      <a:pt x="1" y="182"/>
                      <a:pt x="36" y="159"/>
                    </a:cubicBezTo>
                    <a:cubicBezTo>
                      <a:pt x="24" y="166"/>
                      <a:pt x="21" y="166"/>
                      <a:pt x="19" y="165"/>
                    </a:cubicBezTo>
                    <a:cubicBezTo>
                      <a:pt x="18" y="165"/>
                      <a:pt x="16" y="164"/>
                      <a:pt x="15" y="162"/>
                    </a:cubicBezTo>
                    <a:cubicBezTo>
                      <a:pt x="12" y="157"/>
                      <a:pt x="11" y="155"/>
                      <a:pt x="54" y="127"/>
                    </a:cubicBezTo>
                    <a:cubicBezTo>
                      <a:pt x="42" y="134"/>
                      <a:pt x="38" y="135"/>
                      <a:pt x="36" y="134"/>
                    </a:cubicBezTo>
                    <a:cubicBezTo>
                      <a:pt x="34" y="133"/>
                      <a:pt x="33" y="132"/>
                      <a:pt x="32" y="131"/>
                    </a:cubicBezTo>
                    <a:cubicBezTo>
                      <a:pt x="29" y="125"/>
                      <a:pt x="31" y="122"/>
                      <a:pt x="58" y="104"/>
                    </a:cubicBezTo>
                    <a:cubicBezTo>
                      <a:pt x="59" y="103"/>
                      <a:pt x="61" y="101"/>
                      <a:pt x="62" y="100"/>
                    </a:cubicBezTo>
                    <a:cubicBezTo>
                      <a:pt x="40" y="114"/>
                      <a:pt x="36" y="115"/>
                      <a:pt x="33" y="114"/>
                    </a:cubicBezTo>
                    <a:cubicBezTo>
                      <a:pt x="31" y="114"/>
                      <a:pt x="29" y="113"/>
                      <a:pt x="29" y="111"/>
                    </a:cubicBezTo>
                    <a:cubicBezTo>
                      <a:pt x="26" y="106"/>
                      <a:pt x="25" y="105"/>
                      <a:pt x="67" y="75"/>
                    </a:cubicBezTo>
                    <a:cubicBezTo>
                      <a:pt x="66" y="75"/>
                      <a:pt x="66" y="75"/>
                      <a:pt x="65" y="74"/>
                    </a:cubicBezTo>
                    <a:cubicBezTo>
                      <a:pt x="63" y="74"/>
                      <a:pt x="62" y="73"/>
                      <a:pt x="61" y="71"/>
                    </a:cubicBezTo>
                    <a:cubicBezTo>
                      <a:pt x="59" y="69"/>
                      <a:pt x="60" y="65"/>
                      <a:pt x="63" y="63"/>
                    </a:cubicBezTo>
                    <a:cubicBezTo>
                      <a:pt x="64" y="63"/>
                      <a:pt x="65" y="63"/>
                      <a:pt x="65" y="63"/>
                    </a:cubicBezTo>
                    <a:cubicBezTo>
                      <a:pt x="69" y="61"/>
                      <a:pt x="87" y="50"/>
                      <a:pt x="101" y="42"/>
                    </a:cubicBezTo>
                    <a:cubicBezTo>
                      <a:pt x="139" y="19"/>
                      <a:pt x="139" y="19"/>
                      <a:pt x="143" y="19"/>
                    </a:cubicBezTo>
                    <a:cubicBezTo>
                      <a:pt x="144" y="20"/>
                      <a:pt x="145" y="21"/>
                      <a:pt x="146" y="22"/>
                    </a:cubicBezTo>
                    <a:cubicBezTo>
                      <a:pt x="149" y="28"/>
                      <a:pt x="146" y="31"/>
                      <a:pt x="126" y="46"/>
                    </a:cubicBezTo>
                    <a:cubicBezTo>
                      <a:pt x="123" y="48"/>
                      <a:pt x="121" y="50"/>
                      <a:pt x="118" y="52"/>
                    </a:cubicBezTo>
                    <a:cubicBezTo>
                      <a:pt x="174" y="18"/>
                      <a:pt x="180" y="15"/>
                      <a:pt x="185" y="16"/>
                    </a:cubicBezTo>
                    <a:cubicBezTo>
                      <a:pt x="186" y="16"/>
                      <a:pt x="188" y="17"/>
                      <a:pt x="189" y="19"/>
                    </a:cubicBezTo>
                    <a:cubicBezTo>
                      <a:pt x="192" y="25"/>
                      <a:pt x="188" y="27"/>
                      <a:pt x="167" y="43"/>
                    </a:cubicBezTo>
                    <a:cubicBezTo>
                      <a:pt x="156" y="50"/>
                      <a:pt x="143" y="59"/>
                      <a:pt x="129" y="69"/>
                    </a:cubicBezTo>
                    <a:cubicBezTo>
                      <a:pt x="135" y="65"/>
                      <a:pt x="142" y="61"/>
                      <a:pt x="148" y="58"/>
                    </a:cubicBezTo>
                    <a:cubicBezTo>
                      <a:pt x="239" y="1"/>
                      <a:pt x="244" y="0"/>
                      <a:pt x="249" y="1"/>
                    </a:cubicBezTo>
                    <a:cubicBezTo>
                      <a:pt x="250" y="1"/>
                      <a:pt x="252" y="2"/>
                      <a:pt x="253" y="4"/>
                    </a:cubicBezTo>
                    <a:cubicBezTo>
                      <a:pt x="256" y="9"/>
                      <a:pt x="257" y="10"/>
                      <a:pt x="210" y="41"/>
                    </a:cubicBezTo>
                    <a:cubicBezTo>
                      <a:pt x="256" y="14"/>
                      <a:pt x="264" y="11"/>
                      <a:pt x="268" y="12"/>
                    </a:cubicBezTo>
                    <a:cubicBezTo>
                      <a:pt x="269" y="12"/>
                      <a:pt x="271" y="13"/>
                      <a:pt x="271" y="14"/>
                    </a:cubicBezTo>
                    <a:cubicBezTo>
                      <a:pt x="274" y="19"/>
                      <a:pt x="274" y="21"/>
                      <a:pt x="255" y="35"/>
                    </a:cubicBezTo>
                    <a:cubicBezTo>
                      <a:pt x="292" y="13"/>
                      <a:pt x="301" y="10"/>
                      <a:pt x="305" y="11"/>
                    </a:cubicBezTo>
                    <a:cubicBezTo>
                      <a:pt x="307" y="11"/>
                      <a:pt x="308" y="12"/>
                      <a:pt x="309" y="14"/>
                    </a:cubicBezTo>
                    <a:cubicBezTo>
                      <a:pt x="312" y="19"/>
                      <a:pt x="314" y="21"/>
                      <a:pt x="255" y="59"/>
                    </a:cubicBezTo>
                    <a:cubicBezTo>
                      <a:pt x="304" y="30"/>
                      <a:pt x="313" y="26"/>
                      <a:pt x="317" y="27"/>
                    </a:cubicBezTo>
                    <a:cubicBezTo>
                      <a:pt x="319" y="28"/>
                      <a:pt x="320" y="29"/>
                      <a:pt x="321" y="30"/>
                    </a:cubicBezTo>
                    <a:cubicBezTo>
                      <a:pt x="325" y="36"/>
                      <a:pt x="325" y="38"/>
                      <a:pt x="247" y="88"/>
                    </a:cubicBezTo>
                    <a:cubicBezTo>
                      <a:pt x="307" y="52"/>
                      <a:pt x="320" y="46"/>
                      <a:pt x="325" y="47"/>
                    </a:cubicBezTo>
                    <a:cubicBezTo>
                      <a:pt x="326" y="48"/>
                      <a:pt x="328" y="49"/>
                      <a:pt x="329" y="50"/>
                    </a:cubicBezTo>
                    <a:cubicBezTo>
                      <a:pt x="332" y="55"/>
                      <a:pt x="333" y="58"/>
                      <a:pt x="289" y="86"/>
                    </a:cubicBezTo>
                    <a:cubicBezTo>
                      <a:pt x="329" y="63"/>
                      <a:pt x="342" y="57"/>
                      <a:pt x="347" y="58"/>
                    </a:cubicBezTo>
                    <a:cubicBezTo>
                      <a:pt x="348" y="59"/>
                      <a:pt x="350" y="60"/>
                      <a:pt x="351" y="61"/>
                    </a:cubicBezTo>
                    <a:cubicBezTo>
                      <a:pt x="354" y="68"/>
                      <a:pt x="348" y="72"/>
                      <a:pt x="337" y="80"/>
                    </a:cubicBezTo>
                    <a:cubicBezTo>
                      <a:pt x="330" y="85"/>
                      <a:pt x="319" y="92"/>
                      <a:pt x="304" y="102"/>
                    </a:cubicBezTo>
                    <a:cubicBezTo>
                      <a:pt x="373" y="61"/>
                      <a:pt x="383" y="56"/>
                      <a:pt x="388" y="57"/>
                    </a:cubicBezTo>
                    <a:cubicBezTo>
                      <a:pt x="390" y="58"/>
                      <a:pt x="391" y="59"/>
                      <a:pt x="392" y="60"/>
                    </a:cubicBezTo>
                    <a:cubicBezTo>
                      <a:pt x="395" y="66"/>
                      <a:pt x="396" y="68"/>
                      <a:pt x="323" y="114"/>
                    </a:cubicBezTo>
                    <a:cubicBezTo>
                      <a:pt x="363" y="91"/>
                      <a:pt x="372" y="87"/>
                      <a:pt x="376" y="88"/>
                    </a:cubicBezTo>
                    <a:cubicBezTo>
                      <a:pt x="378" y="88"/>
                      <a:pt x="379" y="89"/>
                      <a:pt x="380" y="91"/>
                    </a:cubicBezTo>
                    <a:cubicBezTo>
                      <a:pt x="384" y="97"/>
                      <a:pt x="385" y="99"/>
                      <a:pt x="313" y="144"/>
                    </a:cubicBezTo>
                    <a:cubicBezTo>
                      <a:pt x="369" y="111"/>
                      <a:pt x="377" y="107"/>
                      <a:pt x="382" y="108"/>
                    </a:cubicBezTo>
                    <a:cubicBezTo>
                      <a:pt x="383" y="109"/>
                      <a:pt x="385" y="110"/>
                      <a:pt x="385" y="111"/>
                    </a:cubicBezTo>
                    <a:cubicBezTo>
                      <a:pt x="388" y="115"/>
                      <a:pt x="389" y="117"/>
                      <a:pt x="369" y="132"/>
                    </a:cubicBezTo>
                    <a:cubicBezTo>
                      <a:pt x="381" y="125"/>
                      <a:pt x="387" y="123"/>
                      <a:pt x="390" y="124"/>
                    </a:cubicBezTo>
                    <a:cubicBezTo>
                      <a:pt x="392" y="125"/>
                      <a:pt x="393" y="126"/>
                      <a:pt x="394" y="127"/>
                    </a:cubicBezTo>
                    <a:cubicBezTo>
                      <a:pt x="397" y="132"/>
                      <a:pt x="398" y="134"/>
                      <a:pt x="364" y="157"/>
                    </a:cubicBezTo>
                    <a:cubicBezTo>
                      <a:pt x="410" y="130"/>
                      <a:pt x="420" y="126"/>
                      <a:pt x="424" y="127"/>
                    </a:cubicBezTo>
                    <a:cubicBezTo>
                      <a:pt x="426" y="127"/>
                      <a:pt x="428" y="129"/>
                      <a:pt x="428" y="130"/>
                    </a:cubicBezTo>
                    <a:cubicBezTo>
                      <a:pt x="432" y="136"/>
                      <a:pt x="426" y="141"/>
                      <a:pt x="415" y="148"/>
                    </a:cubicBezTo>
                    <a:cubicBezTo>
                      <a:pt x="409" y="153"/>
                      <a:pt x="402" y="158"/>
                      <a:pt x="391" y="165"/>
                    </a:cubicBezTo>
                    <a:cubicBezTo>
                      <a:pt x="416" y="150"/>
                      <a:pt x="422" y="148"/>
                      <a:pt x="425" y="149"/>
                    </a:cubicBezTo>
                    <a:cubicBezTo>
                      <a:pt x="427" y="150"/>
                      <a:pt x="428" y="151"/>
                      <a:pt x="429" y="152"/>
                    </a:cubicBezTo>
                    <a:cubicBezTo>
                      <a:pt x="432" y="157"/>
                      <a:pt x="433" y="160"/>
                      <a:pt x="391" y="187"/>
                    </a:cubicBezTo>
                    <a:cubicBezTo>
                      <a:pt x="398" y="184"/>
                      <a:pt x="400" y="184"/>
                      <a:pt x="402" y="185"/>
                    </a:cubicBezTo>
                    <a:cubicBezTo>
                      <a:pt x="404" y="185"/>
                      <a:pt x="405" y="186"/>
                      <a:pt x="406" y="188"/>
                    </a:cubicBezTo>
                    <a:cubicBezTo>
                      <a:pt x="410" y="193"/>
                      <a:pt x="407" y="196"/>
                      <a:pt x="377" y="216"/>
                    </a:cubicBezTo>
                    <a:cubicBezTo>
                      <a:pt x="362" y="227"/>
                      <a:pt x="343" y="240"/>
                      <a:pt x="323" y="253"/>
                    </a:cubicBezTo>
                    <a:cubicBezTo>
                      <a:pt x="411" y="199"/>
                      <a:pt x="421" y="194"/>
                      <a:pt x="427" y="195"/>
                    </a:cubicBezTo>
                    <a:cubicBezTo>
                      <a:pt x="428" y="196"/>
                      <a:pt x="430" y="197"/>
                      <a:pt x="431" y="198"/>
                    </a:cubicBezTo>
                    <a:cubicBezTo>
                      <a:pt x="435" y="205"/>
                      <a:pt x="435" y="206"/>
                      <a:pt x="358" y="257"/>
                    </a:cubicBezTo>
                    <a:cubicBezTo>
                      <a:pt x="403" y="231"/>
                      <a:pt x="406" y="230"/>
                      <a:pt x="410" y="231"/>
                    </a:cubicBezTo>
                    <a:cubicBezTo>
                      <a:pt x="411" y="231"/>
                      <a:pt x="413" y="232"/>
                      <a:pt x="414" y="234"/>
                    </a:cubicBezTo>
                    <a:cubicBezTo>
                      <a:pt x="417" y="239"/>
                      <a:pt x="413" y="242"/>
                      <a:pt x="392" y="258"/>
                    </a:cubicBezTo>
                    <a:cubicBezTo>
                      <a:pt x="383" y="265"/>
                      <a:pt x="371" y="273"/>
                      <a:pt x="359" y="282"/>
                    </a:cubicBezTo>
                    <a:cubicBezTo>
                      <a:pt x="372" y="275"/>
                      <a:pt x="373" y="275"/>
                      <a:pt x="375" y="276"/>
                    </a:cubicBezTo>
                    <a:cubicBezTo>
                      <a:pt x="376" y="276"/>
                      <a:pt x="378" y="277"/>
                      <a:pt x="378" y="278"/>
                    </a:cubicBezTo>
                    <a:cubicBezTo>
                      <a:pt x="381" y="284"/>
                      <a:pt x="381" y="284"/>
                      <a:pt x="344" y="315"/>
                    </a:cubicBezTo>
                    <a:cubicBezTo>
                      <a:pt x="341" y="318"/>
                      <a:pt x="337" y="321"/>
                      <a:pt x="334" y="324"/>
                    </a:cubicBezTo>
                    <a:cubicBezTo>
                      <a:pt x="334" y="325"/>
                      <a:pt x="335" y="325"/>
                      <a:pt x="335" y="326"/>
                    </a:cubicBezTo>
                    <a:cubicBezTo>
                      <a:pt x="337" y="328"/>
                      <a:pt x="337" y="328"/>
                      <a:pt x="332" y="345"/>
                    </a:cubicBezTo>
                    <a:cubicBezTo>
                      <a:pt x="334" y="343"/>
                      <a:pt x="337" y="342"/>
                      <a:pt x="339" y="340"/>
                    </a:cubicBezTo>
                    <a:cubicBezTo>
                      <a:pt x="358" y="329"/>
                      <a:pt x="358" y="329"/>
                      <a:pt x="361" y="330"/>
                    </a:cubicBezTo>
                    <a:cubicBezTo>
                      <a:pt x="362" y="330"/>
                      <a:pt x="364" y="331"/>
                      <a:pt x="364" y="333"/>
                    </a:cubicBezTo>
                    <a:cubicBezTo>
                      <a:pt x="366" y="336"/>
                      <a:pt x="366" y="336"/>
                      <a:pt x="355" y="355"/>
                    </a:cubicBezTo>
                    <a:cubicBezTo>
                      <a:pt x="352" y="359"/>
                      <a:pt x="348" y="366"/>
                      <a:pt x="346" y="369"/>
                    </a:cubicBezTo>
                    <a:cubicBezTo>
                      <a:pt x="347" y="372"/>
                      <a:pt x="347" y="372"/>
                      <a:pt x="347" y="372"/>
                    </a:cubicBezTo>
                    <a:cubicBezTo>
                      <a:pt x="347" y="372"/>
                      <a:pt x="346" y="372"/>
                      <a:pt x="345" y="373"/>
                    </a:cubicBezTo>
                    <a:cubicBezTo>
                      <a:pt x="343" y="374"/>
                      <a:pt x="342" y="375"/>
                      <a:pt x="340" y="375"/>
                    </a:cubicBezTo>
                    <a:close/>
                    <a:moveTo>
                      <a:pt x="345" y="366"/>
                    </a:moveTo>
                    <a:cubicBezTo>
                      <a:pt x="346" y="369"/>
                      <a:pt x="346" y="369"/>
                      <a:pt x="346" y="369"/>
                    </a:cubicBezTo>
                    <a:cubicBezTo>
                      <a:pt x="346" y="368"/>
                      <a:pt x="346" y="367"/>
                      <a:pt x="345" y="366"/>
                    </a:cubicBezTo>
                    <a:cubicBezTo>
                      <a:pt x="342" y="367"/>
                      <a:pt x="342" y="367"/>
                      <a:pt x="342" y="367"/>
                    </a:cubicBezTo>
                    <a:cubicBezTo>
                      <a:pt x="345" y="366"/>
                      <a:pt x="345" y="366"/>
                      <a:pt x="345" y="366"/>
                    </a:cubicBezTo>
                    <a:close/>
                  </a:path>
                </a:pathLst>
              </a:custGeom>
              <a:solidFill>
                <a:srgbClr val="ED9A2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r>
                  <a:rPr lang="hr-HR" sz="1600" dirty="0" smtClean="0">
                    <a:solidFill>
                      <a:srgbClr val="000000"/>
                    </a:solidFill>
                    <a:latin typeface="Calibri Light" panose="020F0302020204030204" pitchFamily="34" charset="0"/>
                  </a:rPr>
                  <a:t>EUR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r>
                  <a:rPr lang="hr-HR" sz="1600" dirty="0" smtClean="0">
                    <a:solidFill>
                      <a:srgbClr val="000000"/>
                    </a:solidFill>
                    <a:latin typeface="Calibri Light" panose="020F0302020204030204" pitchFamily="34" charset="0"/>
                  </a:rPr>
                  <a:t>64 </a:t>
                </a:r>
                <a:r>
                  <a:rPr lang="hr-HR" sz="1600" dirty="0" err="1" smtClean="0">
                    <a:solidFill>
                      <a:srgbClr val="000000"/>
                    </a:solidFill>
                    <a:latin typeface="Calibri Light" panose="020F0302020204030204" pitchFamily="34" charset="0"/>
                  </a:rPr>
                  <a:t>mil</a:t>
                </a:r>
                <a:endParaRPr lang="hr-HR" sz="1600" dirty="0" smtClean="0">
                  <a:solidFill>
                    <a:srgbClr val="000000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gray">
              <a:xfrm>
                <a:off x="5771941" y="4889778"/>
                <a:ext cx="1300163" cy="1119188"/>
              </a:xfrm>
              <a:custGeom>
                <a:avLst/>
                <a:gdLst>
                  <a:gd name="T0" fmla="*/ 359 w 409"/>
                  <a:gd name="T1" fmla="*/ 273 h 352"/>
                  <a:gd name="T2" fmla="*/ 326 w 409"/>
                  <a:gd name="T3" fmla="*/ 296 h 352"/>
                  <a:gd name="T4" fmla="*/ 399 w 409"/>
                  <a:gd name="T5" fmla="*/ 215 h 352"/>
                  <a:gd name="T6" fmla="*/ 408 w 409"/>
                  <a:gd name="T7" fmla="*/ 178 h 352"/>
                  <a:gd name="T8" fmla="*/ 402 w 409"/>
                  <a:gd name="T9" fmla="*/ 199 h 352"/>
                  <a:gd name="T10" fmla="*/ 398 w 409"/>
                  <a:gd name="T11" fmla="*/ 217 h 352"/>
                  <a:gd name="T12" fmla="*/ 391 w 409"/>
                  <a:gd name="T13" fmla="*/ 231 h 352"/>
                  <a:gd name="T14" fmla="*/ 387 w 409"/>
                  <a:gd name="T15" fmla="*/ 240 h 352"/>
                  <a:gd name="T16" fmla="*/ 383 w 409"/>
                  <a:gd name="T17" fmla="*/ 240 h 352"/>
                  <a:gd name="T18" fmla="*/ 359 w 409"/>
                  <a:gd name="T19" fmla="*/ 273 h 352"/>
                  <a:gd name="T20" fmla="*/ 327 w 409"/>
                  <a:gd name="T21" fmla="*/ 306 h 352"/>
                  <a:gd name="T22" fmla="*/ 326 w 409"/>
                  <a:gd name="T23" fmla="*/ 328 h 352"/>
                  <a:gd name="T24" fmla="*/ 323 w 409"/>
                  <a:gd name="T25" fmla="*/ 321 h 352"/>
                  <a:gd name="T26" fmla="*/ 324 w 409"/>
                  <a:gd name="T27" fmla="*/ 298 h 352"/>
                  <a:gd name="T28" fmla="*/ 357 w 409"/>
                  <a:gd name="T29" fmla="*/ 262 h 352"/>
                  <a:gd name="T30" fmla="*/ 392 w 409"/>
                  <a:gd name="T31" fmla="*/ 191 h 352"/>
                  <a:gd name="T32" fmla="*/ 350 w 409"/>
                  <a:gd name="T33" fmla="*/ 72 h 352"/>
                  <a:gd name="T34" fmla="*/ 310 w 409"/>
                  <a:gd name="T35" fmla="*/ 42 h 352"/>
                  <a:gd name="T36" fmla="*/ 178 w 409"/>
                  <a:gd name="T37" fmla="*/ 15 h 352"/>
                  <a:gd name="T38" fmla="*/ 115 w 409"/>
                  <a:gd name="T39" fmla="*/ 29 h 352"/>
                  <a:gd name="T40" fmla="*/ 47 w 409"/>
                  <a:gd name="T41" fmla="*/ 74 h 352"/>
                  <a:gd name="T42" fmla="*/ 81 w 409"/>
                  <a:gd name="T43" fmla="*/ 287 h 352"/>
                  <a:gd name="T44" fmla="*/ 242 w 409"/>
                  <a:gd name="T45" fmla="*/ 318 h 352"/>
                  <a:gd name="T46" fmla="*/ 261 w 409"/>
                  <a:gd name="T47" fmla="*/ 317 h 352"/>
                  <a:gd name="T48" fmla="*/ 299 w 409"/>
                  <a:gd name="T49" fmla="*/ 347 h 352"/>
                  <a:gd name="T50" fmla="*/ 180 w 409"/>
                  <a:gd name="T51" fmla="*/ 329 h 352"/>
                  <a:gd name="T52" fmla="*/ 105 w 409"/>
                  <a:gd name="T53" fmla="*/ 312 h 352"/>
                  <a:gd name="T54" fmla="*/ 75 w 409"/>
                  <a:gd name="T55" fmla="*/ 296 h 352"/>
                  <a:gd name="T56" fmla="*/ 23 w 409"/>
                  <a:gd name="T57" fmla="*/ 240 h 352"/>
                  <a:gd name="T58" fmla="*/ 9 w 409"/>
                  <a:gd name="T59" fmla="*/ 211 h 352"/>
                  <a:gd name="T60" fmla="*/ 1 w 409"/>
                  <a:gd name="T61" fmla="*/ 155 h 352"/>
                  <a:gd name="T62" fmla="*/ 6 w 409"/>
                  <a:gd name="T63" fmla="*/ 127 h 352"/>
                  <a:gd name="T64" fmla="*/ 15 w 409"/>
                  <a:gd name="T65" fmla="*/ 104 h 352"/>
                  <a:gd name="T66" fmla="*/ 35 w 409"/>
                  <a:gd name="T67" fmla="*/ 72 h 352"/>
                  <a:gd name="T68" fmla="*/ 64 w 409"/>
                  <a:gd name="T69" fmla="*/ 45 h 352"/>
                  <a:gd name="T70" fmla="*/ 66 w 409"/>
                  <a:gd name="T71" fmla="*/ 43 h 352"/>
                  <a:gd name="T72" fmla="*/ 86 w 409"/>
                  <a:gd name="T73" fmla="*/ 33 h 352"/>
                  <a:gd name="T74" fmla="*/ 120 w 409"/>
                  <a:gd name="T75" fmla="*/ 15 h 352"/>
                  <a:gd name="T76" fmla="*/ 155 w 409"/>
                  <a:gd name="T77" fmla="*/ 5 h 352"/>
                  <a:gd name="T78" fmla="*/ 200 w 409"/>
                  <a:gd name="T79" fmla="*/ 0 h 352"/>
                  <a:gd name="T80" fmla="*/ 220 w 409"/>
                  <a:gd name="T81" fmla="*/ 3 h 352"/>
                  <a:gd name="T82" fmla="*/ 232 w 409"/>
                  <a:gd name="T83" fmla="*/ 3 h 352"/>
                  <a:gd name="T84" fmla="*/ 249 w 409"/>
                  <a:gd name="T85" fmla="*/ 5 h 352"/>
                  <a:gd name="T86" fmla="*/ 276 w 409"/>
                  <a:gd name="T87" fmla="*/ 12 h 352"/>
                  <a:gd name="T88" fmla="*/ 332 w 409"/>
                  <a:gd name="T89" fmla="*/ 39 h 352"/>
                  <a:gd name="T90" fmla="*/ 352 w 409"/>
                  <a:gd name="T91" fmla="*/ 54 h 352"/>
                  <a:gd name="T92" fmla="*/ 384 w 409"/>
                  <a:gd name="T93" fmla="*/ 96 h 352"/>
                  <a:gd name="T94" fmla="*/ 388 w 409"/>
                  <a:gd name="T95" fmla="*/ 110 h 352"/>
                  <a:gd name="T96" fmla="*/ 398 w 409"/>
                  <a:gd name="T97" fmla="*/ 126 h 352"/>
                  <a:gd name="T98" fmla="*/ 405 w 409"/>
                  <a:gd name="T99" fmla="*/ 146 h 352"/>
                  <a:gd name="T100" fmla="*/ 408 w 409"/>
                  <a:gd name="T101" fmla="*/ 166 h 352"/>
                  <a:gd name="T102" fmla="*/ 62 w 409"/>
                  <a:gd name="T103" fmla="*/ 47 h 352"/>
                  <a:gd name="T104" fmla="*/ 66 w 409"/>
                  <a:gd name="T105" fmla="*/ 43 h 352"/>
                  <a:gd name="T106" fmla="*/ 317 w 409"/>
                  <a:gd name="T107" fmla="*/ 46 h 352"/>
                  <a:gd name="T108" fmla="*/ 139 w 409"/>
                  <a:gd name="T109" fmla="*/ 22 h 352"/>
                  <a:gd name="T110" fmla="*/ 356 w 409"/>
                  <a:gd name="T111" fmla="*/ 276 h 352"/>
                  <a:gd name="T112" fmla="*/ 384 w 409"/>
                  <a:gd name="T113" fmla="*/ 244 h 352"/>
                  <a:gd name="T114" fmla="*/ 403 w 409"/>
                  <a:gd name="T115" fmla="*/ 204 h 352"/>
                  <a:gd name="T116" fmla="*/ 145 w 409"/>
                  <a:gd name="T117" fmla="*/ 7 h 352"/>
                  <a:gd name="T118" fmla="*/ 1 w 409"/>
                  <a:gd name="T119" fmla="*/ 177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9" h="352">
                    <a:moveTo>
                      <a:pt x="323" y="347"/>
                    </a:moveTo>
                    <a:cubicBezTo>
                      <a:pt x="323" y="346"/>
                      <a:pt x="322" y="346"/>
                      <a:pt x="323" y="344"/>
                    </a:cubicBezTo>
                    <a:cubicBezTo>
                      <a:pt x="323" y="348"/>
                      <a:pt x="324" y="342"/>
                      <a:pt x="323" y="347"/>
                    </a:cubicBezTo>
                    <a:close/>
                    <a:moveTo>
                      <a:pt x="359" y="275"/>
                    </a:moveTo>
                    <a:cubicBezTo>
                      <a:pt x="361" y="274"/>
                      <a:pt x="362" y="274"/>
                      <a:pt x="363" y="272"/>
                    </a:cubicBezTo>
                    <a:cubicBezTo>
                      <a:pt x="364" y="272"/>
                      <a:pt x="363" y="274"/>
                      <a:pt x="364" y="272"/>
                    </a:cubicBezTo>
                    <a:cubicBezTo>
                      <a:pt x="365" y="270"/>
                      <a:pt x="362" y="271"/>
                      <a:pt x="359" y="273"/>
                    </a:cubicBezTo>
                    <a:cubicBezTo>
                      <a:pt x="359" y="273"/>
                      <a:pt x="359" y="273"/>
                      <a:pt x="359" y="273"/>
                    </a:cubicBezTo>
                    <a:cubicBezTo>
                      <a:pt x="360" y="274"/>
                      <a:pt x="360" y="274"/>
                      <a:pt x="359" y="275"/>
                    </a:cubicBezTo>
                    <a:close/>
                    <a:moveTo>
                      <a:pt x="359" y="273"/>
                    </a:moveTo>
                    <a:cubicBezTo>
                      <a:pt x="359" y="273"/>
                      <a:pt x="359" y="273"/>
                      <a:pt x="359" y="273"/>
                    </a:cubicBezTo>
                    <a:cubicBezTo>
                      <a:pt x="359" y="273"/>
                      <a:pt x="359" y="273"/>
                      <a:pt x="359" y="273"/>
                    </a:cubicBezTo>
                    <a:close/>
                    <a:moveTo>
                      <a:pt x="326" y="296"/>
                    </a:moveTo>
                    <a:cubicBezTo>
                      <a:pt x="326" y="296"/>
                      <a:pt x="326" y="296"/>
                      <a:pt x="326" y="296"/>
                    </a:cubicBezTo>
                    <a:cubicBezTo>
                      <a:pt x="326" y="296"/>
                      <a:pt x="326" y="296"/>
                      <a:pt x="326" y="297"/>
                    </a:cubicBezTo>
                    <a:cubicBezTo>
                      <a:pt x="326" y="297"/>
                      <a:pt x="326" y="297"/>
                      <a:pt x="326" y="296"/>
                    </a:cubicBezTo>
                    <a:close/>
                    <a:moveTo>
                      <a:pt x="325" y="334"/>
                    </a:moveTo>
                    <a:cubicBezTo>
                      <a:pt x="325" y="335"/>
                      <a:pt x="326" y="335"/>
                      <a:pt x="326" y="335"/>
                    </a:cubicBezTo>
                    <a:lnTo>
                      <a:pt x="325" y="334"/>
                    </a:lnTo>
                    <a:close/>
                    <a:moveTo>
                      <a:pt x="398" y="217"/>
                    </a:moveTo>
                    <a:cubicBezTo>
                      <a:pt x="398" y="217"/>
                      <a:pt x="398" y="216"/>
                      <a:pt x="399" y="215"/>
                    </a:cubicBezTo>
                    <a:cubicBezTo>
                      <a:pt x="398" y="216"/>
                      <a:pt x="398" y="216"/>
                      <a:pt x="398" y="217"/>
                    </a:cubicBezTo>
                    <a:close/>
                    <a:moveTo>
                      <a:pt x="358" y="277"/>
                    </a:moveTo>
                    <a:cubicBezTo>
                      <a:pt x="359" y="276"/>
                      <a:pt x="359" y="275"/>
                      <a:pt x="359" y="275"/>
                    </a:cubicBezTo>
                    <a:cubicBezTo>
                      <a:pt x="359" y="275"/>
                      <a:pt x="359" y="276"/>
                      <a:pt x="358" y="277"/>
                    </a:cubicBezTo>
                    <a:close/>
                    <a:moveTo>
                      <a:pt x="406" y="170"/>
                    </a:moveTo>
                    <a:cubicBezTo>
                      <a:pt x="406" y="171"/>
                      <a:pt x="405" y="172"/>
                      <a:pt x="405" y="174"/>
                    </a:cubicBezTo>
                    <a:cubicBezTo>
                      <a:pt x="406" y="175"/>
                      <a:pt x="407" y="177"/>
                      <a:pt x="408" y="178"/>
                    </a:cubicBezTo>
                    <a:cubicBezTo>
                      <a:pt x="408" y="180"/>
                      <a:pt x="406" y="179"/>
                      <a:pt x="407" y="182"/>
                    </a:cubicBezTo>
                    <a:cubicBezTo>
                      <a:pt x="406" y="178"/>
                      <a:pt x="406" y="178"/>
                      <a:pt x="406" y="178"/>
                    </a:cubicBezTo>
                    <a:cubicBezTo>
                      <a:pt x="406" y="178"/>
                      <a:pt x="404" y="180"/>
                      <a:pt x="404" y="184"/>
                    </a:cubicBezTo>
                    <a:cubicBezTo>
                      <a:pt x="404" y="186"/>
                      <a:pt x="406" y="189"/>
                      <a:pt x="406" y="186"/>
                    </a:cubicBezTo>
                    <a:cubicBezTo>
                      <a:pt x="406" y="188"/>
                      <a:pt x="405" y="190"/>
                      <a:pt x="405" y="189"/>
                    </a:cubicBezTo>
                    <a:cubicBezTo>
                      <a:pt x="404" y="192"/>
                      <a:pt x="406" y="188"/>
                      <a:pt x="406" y="192"/>
                    </a:cubicBezTo>
                    <a:cubicBezTo>
                      <a:pt x="405" y="193"/>
                      <a:pt x="403" y="197"/>
                      <a:pt x="402" y="199"/>
                    </a:cubicBezTo>
                    <a:cubicBezTo>
                      <a:pt x="401" y="195"/>
                      <a:pt x="401" y="195"/>
                      <a:pt x="401" y="195"/>
                    </a:cubicBezTo>
                    <a:cubicBezTo>
                      <a:pt x="400" y="198"/>
                      <a:pt x="400" y="198"/>
                      <a:pt x="400" y="198"/>
                    </a:cubicBezTo>
                    <a:cubicBezTo>
                      <a:pt x="399" y="195"/>
                      <a:pt x="399" y="199"/>
                      <a:pt x="398" y="197"/>
                    </a:cubicBezTo>
                    <a:cubicBezTo>
                      <a:pt x="397" y="198"/>
                      <a:pt x="397" y="200"/>
                      <a:pt x="397" y="202"/>
                    </a:cubicBezTo>
                    <a:cubicBezTo>
                      <a:pt x="401" y="198"/>
                      <a:pt x="399" y="208"/>
                      <a:pt x="402" y="207"/>
                    </a:cubicBezTo>
                    <a:cubicBezTo>
                      <a:pt x="400" y="213"/>
                      <a:pt x="395" y="209"/>
                      <a:pt x="397" y="216"/>
                    </a:cubicBezTo>
                    <a:cubicBezTo>
                      <a:pt x="397" y="216"/>
                      <a:pt x="398" y="218"/>
                      <a:pt x="398" y="217"/>
                    </a:cubicBezTo>
                    <a:cubicBezTo>
                      <a:pt x="398" y="219"/>
                      <a:pt x="400" y="219"/>
                      <a:pt x="397" y="223"/>
                    </a:cubicBezTo>
                    <a:cubicBezTo>
                      <a:pt x="398" y="219"/>
                      <a:pt x="394" y="225"/>
                      <a:pt x="395" y="220"/>
                    </a:cubicBezTo>
                    <a:cubicBezTo>
                      <a:pt x="395" y="221"/>
                      <a:pt x="396" y="218"/>
                      <a:pt x="396" y="217"/>
                    </a:cubicBezTo>
                    <a:cubicBezTo>
                      <a:pt x="395" y="218"/>
                      <a:pt x="394" y="216"/>
                      <a:pt x="393" y="220"/>
                    </a:cubicBezTo>
                    <a:cubicBezTo>
                      <a:pt x="392" y="222"/>
                      <a:pt x="391" y="225"/>
                      <a:pt x="392" y="225"/>
                    </a:cubicBezTo>
                    <a:cubicBezTo>
                      <a:pt x="393" y="225"/>
                      <a:pt x="393" y="221"/>
                      <a:pt x="394" y="223"/>
                    </a:cubicBezTo>
                    <a:cubicBezTo>
                      <a:pt x="392" y="228"/>
                      <a:pt x="390" y="228"/>
                      <a:pt x="391" y="231"/>
                    </a:cubicBezTo>
                    <a:cubicBezTo>
                      <a:pt x="393" y="228"/>
                      <a:pt x="394" y="228"/>
                      <a:pt x="395" y="228"/>
                    </a:cubicBezTo>
                    <a:cubicBezTo>
                      <a:pt x="394" y="232"/>
                      <a:pt x="394" y="232"/>
                      <a:pt x="394" y="232"/>
                    </a:cubicBezTo>
                    <a:cubicBezTo>
                      <a:pt x="393" y="231"/>
                      <a:pt x="393" y="231"/>
                      <a:pt x="393" y="231"/>
                    </a:cubicBezTo>
                    <a:cubicBezTo>
                      <a:pt x="390" y="236"/>
                      <a:pt x="394" y="233"/>
                      <a:pt x="391" y="238"/>
                    </a:cubicBezTo>
                    <a:cubicBezTo>
                      <a:pt x="388" y="239"/>
                      <a:pt x="388" y="239"/>
                      <a:pt x="388" y="239"/>
                    </a:cubicBezTo>
                    <a:cubicBezTo>
                      <a:pt x="388" y="238"/>
                      <a:pt x="393" y="232"/>
                      <a:pt x="390" y="232"/>
                    </a:cubicBezTo>
                    <a:cubicBezTo>
                      <a:pt x="389" y="236"/>
                      <a:pt x="389" y="237"/>
                      <a:pt x="387" y="240"/>
                    </a:cubicBezTo>
                    <a:cubicBezTo>
                      <a:pt x="388" y="237"/>
                      <a:pt x="388" y="237"/>
                      <a:pt x="388" y="237"/>
                    </a:cubicBezTo>
                    <a:cubicBezTo>
                      <a:pt x="387" y="238"/>
                      <a:pt x="384" y="238"/>
                      <a:pt x="383" y="243"/>
                    </a:cubicBezTo>
                    <a:cubicBezTo>
                      <a:pt x="382" y="246"/>
                      <a:pt x="383" y="244"/>
                      <a:pt x="384" y="245"/>
                    </a:cubicBezTo>
                    <a:cubicBezTo>
                      <a:pt x="381" y="250"/>
                      <a:pt x="381" y="252"/>
                      <a:pt x="378" y="255"/>
                    </a:cubicBezTo>
                    <a:cubicBezTo>
                      <a:pt x="378" y="253"/>
                      <a:pt x="374" y="260"/>
                      <a:pt x="376" y="256"/>
                    </a:cubicBezTo>
                    <a:cubicBezTo>
                      <a:pt x="377" y="255"/>
                      <a:pt x="382" y="248"/>
                      <a:pt x="382" y="245"/>
                    </a:cubicBezTo>
                    <a:cubicBezTo>
                      <a:pt x="379" y="246"/>
                      <a:pt x="384" y="242"/>
                      <a:pt x="383" y="240"/>
                    </a:cubicBezTo>
                    <a:cubicBezTo>
                      <a:pt x="381" y="244"/>
                      <a:pt x="379" y="242"/>
                      <a:pt x="378" y="242"/>
                    </a:cubicBezTo>
                    <a:cubicBezTo>
                      <a:pt x="377" y="243"/>
                      <a:pt x="377" y="245"/>
                      <a:pt x="377" y="245"/>
                    </a:cubicBezTo>
                    <a:cubicBezTo>
                      <a:pt x="378" y="246"/>
                      <a:pt x="378" y="245"/>
                      <a:pt x="380" y="246"/>
                    </a:cubicBezTo>
                    <a:cubicBezTo>
                      <a:pt x="377" y="250"/>
                      <a:pt x="374" y="254"/>
                      <a:pt x="373" y="257"/>
                    </a:cubicBezTo>
                    <a:cubicBezTo>
                      <a:pt x="372" y="258"/>
                      <a:pt x="371" y="257"/>
                      <a:pt x="372" y="255"/>
                    </a:cubicBezTo>
                    <a:cubicBezTo>
                      <a:pt x="369" y="260"/>
                      <a:pt x="365" y="265"/>
                      <a:pt x="361" y="269"/>
                    </a:cubicBezTo>
                    <a:cubicBezTo>
                      <a:pt x="364" y="268"/>
                      <a:pt x="359" y="272"/>
                      <a:pt x="359" y="273"/>
                    </a:cubicBezTo>
                    <a:cubicBezTo>
                      <a:pt x="358" y="273"/>
                      <a:pt x="357" y="273"/>
                      <a:pt x="357" y="272"/>
                    </a:cubicBezTo>
                    <a:cubicBezTo>
                      <a:pt x="355" y="276"/>
                      <a:pt x="356" y="271"/>
                      <a:pt x="354" y="274"/>
                    </a:cubicBezTo>
                    <a:cubicBezTo>
                      <a:pt x="351" y="277"/>
                      <a:pt x="348" y="281"/>
                      <a:pt x="345" y="284"/>
                    </a:cubicBezTo>
                    <a:cubicBezTo>
                      <a:pt x="340" y="287"/>
                      <a:pt x="334" y="293"/>
                      <a:pt x="330" y="296"/>
                    </a:cubicBezTo>
                    <a:cubicBezTo>
                      <a:pt x="327" y="297"/>
                      <a:pt x="328" y="294"/>
                      <a:pt x="326" y="296"/>
                    </a:cubicBezTo>
                    <a:cubicBezTo>
                      <a:pt x="324" y="297"/>
                      <a:pt x="325" y="297"/>
                      <a:pt x="326" y="297"/>
                    </a:cubicBezTo>
                    <a:cubicBezTo>
                      <a:pt x="326" y="299"/>
                      <a:pt x="325" y="305"/>
                      <a:pt x="327" y="306"/>
                    </a:cubicBezTo>
                    <a:cubicBezTo>
                      <a:pt x="326" y="305"/>
                      <a:pt x="326" y="305"/>
                      <a:pt x="326" y="305"/>
                    </a:cubicBezTo>
                    <a:cubicBezTo>
                      <a:pt x="325" y="306"/>
                      <a:pt x="326" y="306"/>
                      <a:pt x="326" y="307"/>
                    </a:cubicBezTo>
                    <a:cubicBezTo>
                      <a:pt x="326" y="307"/>
                      <a:pt x="325" y="308"/>
                      <a:pt x="325" y="307"/>
                    </a:cubicBezTo>
                    <a:cubicBezTo>
                      <a:pt x="323" y="310"/>
                      <a:pt x="325" y="313"/>
                      <a:pt x="325" y="316"/>
                    </a:cubicBezTo>
                    <a:cubicBezTo>
                      <a:pt x="326" y="314"/>
                      <a:pt x="326" y="314"/>
                      <a:pt x="326" y="314"/>
                    </a:cubicBezTo>
                    <a:cubicBezTo>
                      <a:pt x="327" y="319"/>
                      <a:pt x="326" y="323"/>
                      <a:pt x="327" y="328"/>
                    </a:cubicBezTo>
                    <a:cubicBezTo>
                      <a:pt x="326" y="328"/>
                      <a:pt x="326" y="328"/>
                      <a:pt x="326" y="328"/>
                    </a:cubicBezTo>
                    <a:cubicBezTo>
                      <a:pt x="326" y="331"/>
                      <a:pt x="326" y="331"/>
                      <a:pt x="326" y="331"/>
                    </a:cubicBezTo>
                    <a:cubicBezTo>
                      <a:pt x="326" y="331"/>
                      <a:pt x="325" y="333"/>
                      <a:pt x="325" y="334"/>
                    </a:cubicBezTo>
                    <a:cubicBezTo>
                      <a:pt x="323" y="327"/>
                      <a:pt x="323" y="327"/>
                      <a:pt x="323" y="327"/>
                    </a:cubicBezTo>
                    <a:cubicBezTo>
                      <a:pt x="323" y="325"/>
                      <a:pt x="324" y="330"/>
                      <a:pt x="325" y="328"/>
                    </a:cubicBezTo>
                    <a:cubicBezTo>
                      <a:pt x="326" y="327"/>
                      <a:pt x="326" y="322"/>
                      <a:pt x="325" y="321"/>
                    </a:cubicBezTo>
                    <a:cubicBezTo>
                      <a:pt x="325" y="323"/>
                      <a:pt x="325" y="323"/>
                      <a:pt x="325" y="325"/>
                    </a:cubicBezTo>
                    <a:cubicBezTo>
                      <a:pt x="324" y="325"/>
                      <a:pt x="324" y="322"/>
                      <a:pt x="323" y="321"/>
                    </a:cubicBezTo>
                    <a:cubicBezTo>
                      <a:pt x="323" y="322"/>
                      <a:pt x="323" y="322"/>
                      <a:pt x="323" y="323"/>
                    </a:cubicBezTo>
                    <a:cubicBezTo>
                      <a:pt x="322" y="321"/>
                      <a:pt x="322" y="319"/>
                      <a:pt x="322" y="317"/>
                    </a:cubicBezTo>
                    <a:cubicBezTo>
                      <a:pt x="322" y="318"/>
                      <a:pt x="323" y="316"/>
                      <a:pt x="323" y="316"/>
                    </a:cubicBezTo>
                    <a:cubicBezTo>
                      <a:pt x="322" y="316"/>
                      <a:pt x="321" y="313"/>
                      <a:pt x="322" y="309"/>
                    </a:cubicBezTo>
                    <a:cubicBezTo>
                      <a:pt x="323" y="306"/>
                      <a:pt x="320" y="302"/>
                      <a:pt x="321" y="297"/>
                    </a:cubicBezTo>
                    <a:cubicBezTo>
                      <a:pt x="322" y="299"/>
                      <a:pt x="323" y="301"/>
                      <a:pt x="324" y="304"/>
                    </a:cubicBezTo>
                    <a:cubicBezTo>
                      <a:pt x="324" y="301"/>
                      <a:pt x="324" y="301"/>
                      <a:pt x="324" y="298"/>
                    </a:cubicBezTo>
                    <a:cubicBezTo>
                      <a:pt x="324" y="297"/>
                      <a:pt x="323" y="296"/>
                      <a:pt x="322" y="296"/>
                    </a:cubicBezTo>
                    <a:cubicBezTo>
                      <a:pt x="324" y="292"/>
                      <a:pt x="324" y="293"/>
                      <a:pt x="325" y="291"/>
                    </a:cubicBezTo>
                    <a:cubicBezTo>
                      <a:pt x="326" y="291"/>
                      <a:pt x="326" y="291"/>
                      <a:pt x="326" y="291"/>
                    </a:cubicBezTo>
                    <a:cubicBezTo>
                      <a:pt x="328" y="289"/>
                      <a:pt x="328" y="288"/>
                      <a:pt x="331" y="286"/>
                    </a:cubicBezTo>
                    <a:cubicBezTo>
                      <a:pt x="338" y="282"/>
                      <a:pt x="343" y="276"/>
                      <a:pt x="347" y="273"/>
                    </a:cubicBezTo>
                    <a:cubicBezTo>
                      <a:pt x="348" y="274"/>
                      <a:pt x="348" y="274"/>
                      <a:pt x="348" y="274"/>
                    </a:cubicBezTo>
                    <a:cubicBezTo>
                      <a:pt x="349" y="270"/>
                      <a:pt x="355" y="266"/>
                      <a:pt x="357" y="262"/>
                    </a:cubicBezTo>
                    <a:cubicBezTo>
                      <a:pt x="363" y="258"/>
                      <a:pt x="366" y="249"/>
                      <a:pt x="370" y="247"/>
                    </a:cubicBezTo>
                    <a:cubicBezTo>
                      <a:pt x="376" y="237"/>
                      <a:pt x="381" y="227"/>
                      <a:pt x="386" y="215"/>
                    </a:cubicBezTo>
                    <a:cubicBezTo>
                      <a:pt x="386" y="217"/>
                      <a:pt x="386" y="217"/>
                      <a:pt x="386" y="217"/>
                    </a:cubicBezTo>
                    <a:cubicBezTo>
                      <a:pt x="386" y="215"/>
                      <a:pt x="388" y="216"/>
                      <a:pt x="388" y="214"/>
                    </a:cubicBezTo>
                    <a:cubicBezTo>
                      <a:pt x="386" y="216"/>
                      <a:pt x="388" y="211"/>
                      <a:pt x="387" y="209"/>
                    </a:cubicBezTo>
                    <a:cubicBezTo>
                      <a:pt x="391" y="204"/>
                      <a:pt x="391" y="196"/>
                      <a:pt x="391" y="191"/>
                    </a:cubicBezTo>
                    <a:cubicBezTo>
                      <a:pt x="392" y="191"/>
                      <a:pt x="392" y="191"/>
                      <a:pt x="392" y="191"/>
                    </a:cubicBezTo>
                    <a:cubicBezTo>
                      <a:pt x="391" y="186"/>
                      <a:pt x="393" y="180"/>
                      <a:pt x="394" y="174"/>
                    </a:cubicBezTo>
                    <a:cubicBezTo>
                      <a:pt x="394" y="173"/>
                      <a:pt x="395" y="172"/>
                      <a:pt x="395" y="170"/>
                    </a:cubicBezTo>
                    <a:cubicBezTo>
                      <a:pt x="394" y="166"/>
                      <a:pt x="394" y="164"/>
                      <a:pt x="392" y="159"/>
                    </a:cubicBezTo>
                    <a:cubicBezTo>
                      <a:pt x="393" y="156"/>
                      <a:pt x="392" y="150"/>
                      <a:pt x="392" y="146"/>
                    </a:cubicBezTo>
                    <a:cubicBezTo>
                      <a:pt x="387" y="133"/>
                      <a:pt x="384" y="119"/>
                      <a:pt x="376" y="107"/>
                    </a:cubicBezTo>
                    <a:cubicBezTo>
                      <a:pt x="376" y="105"/>
                      <a:pt x="376" y="105"/>
                      <a:pt x="376" y="105"/>
                    </a:cubicBezTo>
                    <a:cubicBezTo>
                      <a:pt x="368" y="94"/>
                      <a:pt x="359" y="80"/>
                      <a:pt x="350" y="72"/>
                    </a:cubicBezTo>
                    <a:cubicBezTo>
                      <a:pt x="352" y="71"/>
                      <a:pt x="352" y="71"/>
                      <a:pt x="352" y="71"/>
                    </a:cubicBezTo>
                    <a:cubicBezTo>
                      <a:pt x="350" y="68"/>
                      <a:pt x="345" y="66"/>
                      <a:pt x="345" y="67"/>
                    </a:cubicBezTo>
                    <a:cubicBezTo>
                      <a:pt x="343" y="64"/>
                      <a:pt x="338" y="62"/>
                      <a:pt x="337" y="59"/>
                    </a:cubicBezTo>
                    <a:cubicBezTo>
                      <a:pt x="334" y="56"/>
                      <a:pt x="333" y="57"/>
                      <a:pt x="330" y="55"/>
                    </a:cubicBezTo>
                    <a:cubicBezTo>
                      <a:pt x="325" y="50"/>
                      <a:pt x="322" y="49"/>
                      <a:pt x="317" y="46"/>
                    </a:cubicBezTo>
                    <a:cubicBezTo>
                      <a:pt x="318" y="46"/>
                      <a:pt x="318" y="45"/>
                      <a:pt x="317" y="44"/>
                    </a:cubicBezTo>
                    <a:cubicBezTo>
                      <a:pt x="314" y="43"/>
                      <a:pt x="309" y="39"/>
                      <a:pt x="310" y="42"/>
                    </a:cubicBezTo>
                    <a:cubicBezTo>
                      <a:pt x="303" y="37"/>
                      <a:pt x="293" y="35"/>
                      <a:pt x="287" y="30"/>
                    </a:cubicBezTo>
                    <a:cubicBezTo>
                      <a:pt x="287" y="31"/>
                      <a:pt x="286" y="31"/>
                      <a:pt x="285" y="31"/>
                    </a:cubicBezTo>
                    <a:cubicBezTo>
                      <a:pt x="278" y="28"/>
                      <a:pt x="272" y="24"/>
                      <a:pt x="266" y="24"/>
                    </a:cubicBezTo>
                    <a:cubicBezTo>
                      <a:pt x="265" y="23"/>
                      <a:pt x="268" y="24"/>
                      <a:pt x="266" y="23"/>
                    </a:cubicBezTo>
                    <a:cubicBezTo>
                      <a:pt x="264" y="22"/>
                      <a:pt x="265" y="23"/>
                      <a:pt x="263" y="23"/>
                    </a:cubicBezTo>
                    <a:cubicBezTo>
                      <a:pt x="253" y="21"/>
                      <a:pt x="242" y="17"/>
                      <a:pt x="232" y="16"/>
                    </a:cubicBezTo>
                    <a:cubicBezTo>
                      <a:pt x="214" y="14"/>
                      <a:pt x="195" y="14"/>
                      <a:pt x="178" y="15"/>
                    </a:cubicBezTo>
                    <a:cubicBezTo>
                      <a:pt x="179" y="15"/>
                      <a:pt x="179" y="15"/>
                      <a:pt x="179" y="15"/>
                    </a:cubicBezTo>
                    <a:cubicBezTo>
                      <a:pt x="173" y="17"/>
                      <a:pt x="165" y="14"/>
                      <a:pt x="161" y="18"/>
                    </a:cubicBezTo>
                    <a:cubicBezTo>
                      <a:pt x="160" y="18"/>
                      <a:pt x="156" y="19"/>
                      <a:pt x="157" y="18"/>
                    </a:cubicBezTo>
                    <a:cubicBezTo>
                      <a:pt x="153" y="20"/>
                      <a:pt x="145" y="19"/>
                      <a:pt x="139" y="22"/>
                    </a:cubicBezTo>
                    <a:cubicBezTo>
                      <a:pt x="133" y="23"/>
                      <a:pt x="127" y="26"/>
                      <a:pt x="121" y="28"/>
                    </a:cubicBezTo>
                    <a:cubicBezTo>
                      <a:pt x="121" y="27"/>
                      <a:pt x="122" y="27"/>
                      <a:pt x="122" y="26"/>
                    </a:cubicBezTo>
                    <a:cubicBezTo>
                      <a:pt x="120" y="26"/>
                      <a:pt x="117" y="30"/>
                      <a:pt x="115" y="29"/>
                    </a:cubicBezTo>
                    <a:cubicBezTo>
                      <a:pt x="113" y="29"/>
                      <a:pt x="114" y="30"/>
                      <a:pt x="115" y="30"/>
                    </a:cubicBezTo>
                    <a:cubicBezTo>
                      <a:pt x="101" y="35"/>
                      <a:pt x="86" y="44"/>
                      <a:pt x="74" y="54"/>
                    </a:cubicBezTo>
                    <a:cubicBezTo>
                      <a:pt x="64" y="59"/>
                      <a:pt x="71" y="51"/>
                      <a:pt x="65" y="58"/>
                    </a:cubicBezTo>
                    <a:cubicBezTo>
                      <a:pt x="64" y="58"/>
                      <a:pt x="65" y="59"/>
                      <a:pt x="65" y="58"/>
                    </a:cubicBezTo>
                    <a:cubicBezTo>
                      <a:pt x="63" y="61"/>
                      <a:pt x="59" y="60"/>
                      <a:pt x="58" y="63"/>
                    </a:cubicBezTo>
                    <a:cubicBezTo>
                      <a:pt x="60" y="63"/>
                      <a:pt x="57" y="64"/>
                      <a:pt x="58" y="65"/>
                    </a:cubicBezTo>
                    <a:cubicBezTo>
                      <a:pt x="52" y="69"/>
                      <a:pt x="50" y="69"/>
                      <a:pt x="47" y="74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4" y="79"/>
                      <a:pt x="38" y="84"/>
                      <a:pt x="37" y="90"/>
                    </a:cubicBezTo>
                    <a:cubicBezTo>
                      <a:pt x="17" y="119"/>
                      <a:pt x="9" y="154"/>
                      <a:pt x="14" y="186"/>
                    </a:cubicBezTo>
                    <a:cubicBezTo>
                      <a:pt x="18" y="220"/>
                      <a:pt x="38" y="248"/>
                      <a:pt x="62" y="272"/>
                    </a:cubicBezTo>
                    <a:cubicBezTo>
                      <a:pt x="67" y="278"/>
                      <a:pt x="67" y="279"/>
                      <a:pt x="75" y="284"/>
                    </a:cubicBezTo>
                    <a:cubicBezTo>
                      <a:pt x="75" y="284"/>
                      <a:pt x="74" y="283"/>
                      <a:pt x="74" y="284"/>
                    </a:cubicBezTo>
                    <a:cubicBezTo>
                      <a:pt x="76" y="283"/>
                      <a:pt x="80" y="287"/>
                      <a:pt x="81" y="287"/>
                    </a:cubicBezTo>
                    <a:cubicBezTo>
                      <a:pt x="92" y="294"/>
                      <a:pt x="102" y="299"/>
                      <a:pt x="115" y="304"/>
                    </a:cubicBezTo>
                    <a:cubicBezTo>
                      <a:pt x="113" y="303"/>
                      <a:pt x="111" y="304"/>
                      <a:pt x="113" y="305"/>
                    </a:cubicBezTo>
                    <a:cubicBezTo>
                      <a:pt x="116" y="305"/>
                      <a:pt x="116" y="305"/>
                      <a:pt x="116" y="305"/>
                    </a:cubicBezTo>
                    <a:cubicBezTo>
                      <a:pt x="116" y="306"/>
                      <a:pt x="116" y="306"/>
                      <a:pt x="116" y="306"/>
                    </a:cubicBezTo>
                    <a:cubicBezTo>
                      <a:pt x="118" y="306"/>
                      <a:pt x="120" y="306"/>
                      <a:pt x="119" y="305"/>
                    </a:cubicBezTo>
                    <a:cubicBezTo>
                      <a:pt x="150" y="316"/>
                      <a:pt x="182" y="324"/>
                      <a:pt x="215" y="321"/>
                    </a:cubicBezTo>
                    <a:cubicBezTo>
                      <a:pt x="223" y="321"/>
                      <a:pt x="234" y="320"/>
                      <a:pt x="242" y="318"/>
                    </a:cubicBezTo>
                    <a:cubicBezTo>
                      <a:pt x="251" y="317"/>
                      <a:pt x="251" y="317"/>
                      <a:pt x="251" y="317"/>
                    </a:cubicBezTo>
                    <a:cubicBezTo>
                      <a:pt x="253" y="316"/>
                      <a:pt x="253" y="316"/>
                      <a:pt x="253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5" y="316"/>
                      <a:pt x="255" y="316"/>
                      <a:pt x="255" y="316"/>
                    </a:cubicBezTo>
                    <a:cubicBezTo>
                      <a:pt x="254" y="316"/>
                      <a:pt x="266" y="318"/>
                      <a:pt x="261" y="317"/>
                    </a:cubicBezTo>
                    <a:cubicBezTo>
                      <a:pt x="261" y="317"/>
                      <a:pt x="261" y="317"/>
                      <a:pt x="261" y="317"/>
                    </a:cubicBezTo>
                    <a:cubicBezTo>
                      <a:pt x="261" y="317"/>
                      <a:pt x="261" y="317"/>
                      <a:pt x="261" y="317"/>
                    </a:cubicBezTo>
                    <a:cubicBezTo>
                      <a:pt x="262" y="317"/>
                      <a:pt x="262" y="317"/>
                      <a:pt x="262" y="317"/>
                    </a:cubicBezTo>
                    <a:cubicBezTo>
                      <a:pt x="265" y="320"/>
                      <a:pt x="265" y="320"/>
                      <a:pt x="265" y="320"/>
                    </a:cubicBezTo>
                    <a:cubicBezTo>
                      <a:pt x="281" y="331"/>
                      <a:pt x="281" y="331"/>
                      <a:pt x="281" y="331"/>
                    </a:cubicBezTo>
                    <a:cubicBezTo>
                      <a:pt x="291" y="338"/>
                      <a:pt x="302" y="344"/>
                      <a:pt x="313" y="350"/>
                    </a:cubicBezTo>
                    <a:cubicBezTo>
                      <a:pt x="313" y="350"/>
                      <a:pt x="308" y="352"/>
                      <a:pt x="299" y="347"/>
                    </a:cubicBezTo>
                    <a:cubicBezTo>
                      <a:pt x="285" y="343"/>
                      <a:pt x="271" y="330"/>
                      <a:pt x="257" y="325"/>
                    </a:cubicBezTo>
                    <a:cubicBezTo>
                      <a:pt x="256" y="325"/>
                      <a:pt x="257" y="322"/>
                      <a:pt x="253" y="324"/>
                    </a:cubicBezTo>
                    <a:cubicBezTo>
                      <a:pt x="240" y="330"/>
                      <a:pt x="216" y="331"/>
                      <a:pt x="198" y="329"/>
                    </a:cubicBezTo>
                    <a:cubicBezTo>
                      <a:pt x="199" y="328"/>
                      <a:pt x="199" y="328"/>
                      <a:pt x="199" y="328"/>
                    </a:cubicBezTo>
                    <a:cubicBezTo>
                      <a:pt x="196" y="328"/>
                      <a:pt x="192" y="329"/>
                      <a:pt x="188" y="329"/>
                    </a:cubicBezTo>
                    <a:cubicBezTo>
                      <a:pt x="188" y="328"/>
                      <a:pt x="189" y="328"/>
                      <a:pt x="189" y="328"/>
                    </a:cubicBezTo>
                    <a:cubicBezTo>
                      <a:pt x="188" y="329"/>
                      <a:pt x="182" y="328"/>
                      <a:pt x="180" y="329"/>
                    </a:cubicBezTo>
                    <a:cubicBezTo>
                      <a:pt x="179" y="328"/>
                      <a:pt x="179" y="327"/>
                      <a:pt x="178" y="326"/>
                    </a:cubicBezTo>
                    <a:cubicBezTo>
                      <a:pt x="175" y="328"/>
                      <a:pt x="175" y="328"/>
                      <a:pt x="175" y="328"/>
                    </a:cubicBezTo>
                    <a:cubicBezTo>
                      <a:pt x="169" y="330"/>
                      <a:pt x="162" y="325"/>
                      <a:pt x="154" y="326"/>
                    </a:cubicBezTo>
                    <a:cubicBezTo>
                      <a:pt x="154" y="325"/>
                      <a:pt x="155" y="325"/>
                      <a:pt x="154" y="325"/>
                    </a:cubicBezTo>
                    <a:cubicBezTo>
                      <a:pt x="142" y="324"/>
                      <a:pt x="126" y="320"/>
                      <a:pt x="113" y="315"/>
                    </a:cubicBezTo>
                    <a:cubicBezTo>
                      <a:pt x="114" y="315"/>
                      <a:pt x="114" y="314"/>
                      <a:pt x="114" y="313"/>
                    </a:cubicBezTo>
                    <a:cubicBezTo>
                      <a:pt x="113" y="314"/>
                      <a:pt x="109" y="313"/>
                      <a:pt x="105" y="312"/>
                    </a:cubicBezTo>
                    <a:cubicBezTo>
                      <a:pt x="104" y="310"/>
                      <a:pt x="98" y="310"/>
                      <a:pt x="95" y="307"/>
                    </a:cubicBezTo>
                    <a:cubicBezTo>
                      <a:pt x="95" y="307"/>
                      <a:pt x="95" y="307"/>
                      <a:pt x="95" y="307"/>
                    </a:cubicBezTo>
                    <a:cubicBezTo>
                      <a:pt x="92" y="307"/>
                      <a:pt x="91" y="304"/>
                      <a:pt x="88" y="305"/>
                    </a:cubicBezTo>
                    <a:cubicBezTo>
                      <a:pt x="87" y="303"/>
                      <a:pt x="87" y="303"/>
                      <a:pt x="87" y="303"/>
                    </a:cubicBezTo>
                    <a:cubicBezTo>
                      <a:pt x="85" y="304"/>
                      <a:pt x="83" y="299"/>
                      <a:pt x="80" y="299"/>
                    </a:cubicBezTo>
                    <a:cubicBezTo>
                      <a:pt x="80" y="299"/>
                      <a:pt x="80" y="299"/>
                      <a:pt x="80" y="299"/>
                    </a:cubicBezTo>
                    <a:cubicBezTo>
                      <a:pt x="78" y="298"/>
                      <a:pt x="77" y="297"/>
                      <a:pt x="75" y="296"/>
                    </a:cubicBezTo>
                    <a:cubicBezTo>
                      <a:pt x="75" y="295"/>
                      <a:pt x="75" y="295"/>
                      <a:pt x="75" y="295"/>
                    </a:cubicBezTo>
                    <a:cubicBezTo>
                      <a:pt x="70" y="293"/>
                      <a:pt x="68" y="290"/>
                      <a:pt x="67" y="291"/>
                    </a:cubicBezTo>
                    <a:cubicBezTo>
                      <a:pt x="66" y="289"/>
                      <a:pt x="72" y="294"/>
                      <a:pt x="71" y="291"/>
                    </a:cubicBezTo>
                    <a:cubicBezTo>
                      <a:pt x="55" y="281"/>
                      <a:pt x="41" y="267"/>
                      <a:pt x="30" y="253"/>
                    </a:cubicBezTo>
                    <a:cubicBezTo>
                      <a:pt x="29" y="251"/>
                      <a:pt x="29" y="249"/>
                      <a:pt x="29" y="249"/>
                    </a:cubicBezTo>
                    <a:cubicBezTo>
                      <a:pt x="28" y="247"/>
                      <a:pt x="25" y="243"/>
                      <a:pt x="23" y="242"/>
                    </a:cubicBezTo>
                    <a:cubicBezTo>
                      <a:pt x="23" y="242"/>
                      <a:pt x="23" y="241"/>
                      <a:pt x="23" y="240"/>
                    </a:cubicBezTo>
                    <a:cubicBezTo>
                      <a:pt x="22" y="237"/>
                      <a:pt x="20" y="237"/>
                      <a:pt x="18" y="234"/>
                    </a:cubicBezTo>
                    <a:cubicBezTo>
                      <a:pt x="20" y="235"/>
                      <a:pt x="20" y="235"/>
                      <a:pt x="20" y="234"/>
                    </a:cubicBezTo>
                    <a:cubicBezTo>
                      <a:pt x="18" y="232"/>
                      <a:pt x="16" y="229"/>
                      <a:pt x="14" y="225"/>
                    </a:cubicBezTo>
                    <a:cubicBezTo>
                      <a:pt x="15" y="226"/>
                      <a:pt x="15" y="227"/>
                      <a:pt x="16" y="226"/>
                    </a:cubicBezTo>
                    <a:cubicBezTo>
                      <a:pt x="13" y="223"/>
                      <a:pt x="13" y="219"/>
                      <a:pt x="11" y="216"/>
                    </a:cubicBezTo>
                    <a:cubicBezTo>
                      <a:pt x="12" y="217"/>
                      <a:pt x="12" y="217"/>
                      <a:pt x="12" y="217"/>
                    </a:cubicBezTo>
                    <a:cubicBezTo>
                      <a:pt x="11" y="211"/>
                      <a:pt x="10" y="216"/>
                      <a:pt x="9" y="211"/>
                    </a:cubicBezTo>
                    <a:cubicBezTo>
                      <a:pt x="9" y="212"/>
                      <a:pt x="9" y="212"/>
                      <a:pt x="10" y="212"/>
                    </a:cubicBezTo>
                    <a:cubicBezTo>
                      <a:pt x="7" y="208"/>
                      <a:pt x="5" y="201"/>
                      <a:pt x="4" y="196"/>
                    </a:cubicBezTo>
                    <a:cubicBezTo>
                      <a:pt x="4" y="197"/>
                      <a:pt x="4" y="196"/>
                      <a:pt x="4" y="196"/>
                    </a:cubicBezTo>
                    <a:cubicBezTo>
                      <a:pt x="3" y="191"/>
                      <a:pt x="3" y="186"/>
                      <a:pt x="2" y="181"/>
                    </a:cubicBezTo>
                    <a:cubicBezTo>
                      <a:pt x="2" y="179"/>
                      <a:pt x="4" y="181"/>
                      <a:pt x="3" y="176"/>
                    </a:cubicBezTo>
                    <a:cubicBezTo>
                      <a:pt x="1" y="176"/>
                      <a:pt x="2" y="167"/>
                      <a:pt x="0" y="170"/>
                    </a:cubicBezTo>
                    <a:cubicBezTo>
                      <a:pt x="0" y="165"/>
                      <a:pt x="2" y="158"/>
                      <a:pt x="1" y="155"/>
                    </a:cubicBezTo>
                    <a:cubicBezTo>
                      <a:pt x="2" y="157"/>
                      <a:pt x="4" y="153"/>
                      <a:pt x="3" y="157"/>
                    </a:cubicBezTo>
                    <a:cubicBezTo>
                      <a:pt x="5" y="154"/>
                      <a:pt x="5" y="154"/>
                      <a:pt x="5" y="154"/>
                    </a:cubicBezTo>
                    <a:cubicBezTo>
                      <a:pt x="5" y="155"/>
                      <a:pt x="4" y="157"/>
                      <a:pt x="5" y="156"/>
                    </a:cubicBezTo>
                    <a:cubicBezTo>
                      <a:pt x="5" y="154"/>
                      <a:pt x="5" y="149"/>
                      <a:pt x="6" y="147"/>
                    </a:cubicBezTo>
                    <a:cubicBezTo>
                      <a:pt x="5" y="144"/>
                      <a:pt x="4" y="140"/>
                      <a:pt x="5" y="135"/>
                    </a:cubicBezTo>
                    <a:cubicBezTo>
                      <a:pt x="5" y="137"/>
                      <a:pt x="7" y="134"/>
                      <a:pt x="7" y="135"/>
                    </a:cubicBezTo>
                    <a:cubicBezTo>
                      <a:pt x="6" y="127"/>
                      <a:pt x="6" y="127"/>
                      <a:pt x="6" y="127"/>
                    </a:cubicBezTo>
                    <a:cubicBezTo>
                      <a:pt x="7" y="125"/>
                      <a:pt x="8" y="127"/>
                      <a:pt x="8" y="124"/>
                    </a:cubicBezTo>
                    <a:cubicBezTo>
                      <a:pt x="8" y="124"/>
                      <a:pt x="8" y="123"/>
                      <a:pt x="8" y="122"/>
                    </a:cubicBezTo>
                    <a:cubicBezTo>
                      <a:pt x="8" y="121"/>
                      <a:pt x="10" y="114"/>
                      <a:pt x="12" y="114"/>
                    </a:cubicBezTo>
                    <a:cubicBezTo>
                      <a:pt x="13" y="114"/>
                      <a:pt x="11" y="117"/>
                      <a:pt x="13" y="115"/>
                    </a:cubicBezTo>
                    <a:cubicBezTo>
                      <a:pt x="14" y="112"/>
                      <a:pt x="13" y="112"/>
                      <a:pt x="15" y="109"/>
                    </a:cubicBezTo>
                    <a:cubicBezTo>
                      <a:pt x="15" y="109"/>
                      <a:pt x="15" y="109"/>
                      <a:pt x="15" y="109"/>
                    </a:cubicBezTo>
                    <a:cubicBezTo>
                      <a:pt x="16" y="107"/>
                      <a:pt x="17" y="102"/>
                      <a:pt x="15" y="104"/>
                    </a:cubicBezTo>
                    <a:cubicBezTo>
                      <a:pt x="15" y="105"/>
                      <a:pt x="17" y="104"/>
                      <a:pt x="15" y="106"/>
                    </a:cubicBezTo>
                    <a:cubicBezTo>
                      <a:pt x="15" y="104"/>
                      <a:pt x="17" y="100"/>
                      <a:pt x="18" y="97"/>
                    </a:cubicBezTo>
                    <a:cubicBezTo>
                      <a:pt x="18" y="98"/>
                      <a:pt x="19" y="98"/>
                      <a:pt x="19" y="99"/>
                    </a:cubicBezTo>
                    <a:cubicBezTo>
                      <a:pt x="20" y="95"/>
                      <a:pt x="22" y="90"/>
                      <a:pt x="24" y="85"/>
                    </a:cubicBezTo>
                    <a:cubicBezTo>
                      <a:pt x="24" y="86"/>
                      <a:pt x="25" y="87"/>
                      <a:pt x="24" y="87"/>
                    </a:cubicBezTo>
                    <a:cubicBezTo>
                      <a:pt x="29" y="83"/>
                      <a:pt x="31" y="75"/>
                      <a:pt x="36" y="72"/>
                    </a:cubicBezTo>
                    <a:cubicBezTo>
                      <a:pt x="36" y="73"/>
                      <a:pt x="35" y="72"/>
                      <a:pt x="35" y="72"/>
                    </a:cubicBezTo>
                    <a:cubicBezTo>
                      <a:pt x="37" y="69"/>
                      <a:pt x="38" y="70"/>
                      <a:pt x="39" y="68"/>
                    </a:cubicBezTo>
                    <a:cubicBezTo>
                      <a:pt x="40" y="69"/>
                      <a:pt x="41" y="66"/>
                      <a:pt x="42" y="65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5" y="61"/>
                      <a:pt x="53" y="53"/>
                      <a:pt x="58" y="50"/>
                    </a:cubicBezTo>
                    <a:cubicBezTo>
                      <a:pt x="57" y="50"/>
                      <a:pt x="60" y="46"/>
                      <a:pt x="62" y="45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46"/>
                      <a:pt x="63" y="46"/>
                      <a:pt x="64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4"/>
                      <a:pt x="66" y="44"/>
                      <a:pt x="66" y="44"/>
                    </a:cubicBezTo>
                    <a:cubicBezTo>
                      <a:pt x="66" y="44"/>
                      <a:pt x="65" y="45"/>
                      <a:pt x="64" y="45"/>
                    </a:cubicBezTo>
                    <a:cubicBezTo>
                      <a:pt x="64" y="45"/>
                      <a:pt x="64" y="45"/>
                      <a:pt x="64" y="45"/>
                    </a:cubicBezTo>
                    <a:cubicBezTo>
                      <a:pt x="65" y="45"/>
                      <a:pt x="66" y="44"/>
                      <a:pt x="66" y="44"/>
                    </a:cubicBezTo>
                    <a:cubicBezTo>
                      <a:pt x="67" y="43"/>
                      <a:pt x="67" y="43"/>
                      <a:pt x="67" y="44"/>
                    </a:cubicBezTo>
                    <a:cubicBezTo>
                      <a:pt x="67" y="43"/>
                      <a:pt x="67" y="43"/>
                      <a:pt x="66" y="43"/>
                    </a:cubicBezTo>
                    <a:cubicBezTo>
                      <a:pt x="68" y="42"/>
                      <a:pt x="70" y="40"/>
                      <a:pt x="72" y="39"/>
                    </a:cubicBezTo>
                    <a:cubicBezTo>
                      <a:pt x="71" y="40"/>
                      <a:pt x="71" y="42"/>
                      <a:pt x="73" y="41"/>
                    </a:cubicBezTo>
                    <a:cubicBezTo>
                      <a:pt x="76" y="38"/>
                      <a:pt x="73" y="39"/>
                      <a:pt x="76" y="37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4"/>
                      <a:pt x="82" y="33"/>
                      <a:pt x="80" y="33"/>
                    </a:cubicBezTo>
                    <a:cubicBezTo>
                      <a:pt x="81" y="34"/>
                      <a:pt x="85" y="29"/>
                      <a:pt x="86" y="31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8" y="32"/>
                      <a:pt x="88" y="30"/>
                      <a:pt x="89" y="28"/>
                    </a:cubicBezTo>
                    <a:cubicBezTo>
                      <a:pt x="90" y="28"/>
                      <a:pt x="90" y="28"/>
                      <a:pt x="90" y="29"/>
                    </a:cubicBezTo>
                    <a:cubicBezTo>
                      <a:pt x="89" y="26"/>
                      <a:pt x="94" y="27"/>
                      <a:pt x="96" y="24"/>
                    </a:cubicBezTo>
                    <a:cubicBezTo>
                      <a:pt x="100" y="23"/>
                      <a:pt x="106" y="20"/>
                      <a:pt x="108" y="20"/>
                    </a:cubicBezTo>
                    <a:cubicBezTo>
                      <a:pt x="111" y="18"/>
                      <a:pt x="113" y="16"/>
                      <a:pt x="117" y="16"/>
                    </a:cubicBezTo>
                    <a:cubicBezTo>
                      <a:pt x="116" y="16"/>
                      <a:pt x="115" y="16"/>
                      <a:pt x="115" y="17"/>
                    </a:cubicBezTo>
                    <a:cubicBezTo>
                      <a:pt x="118" y="17"/>
                      <a:pt x="118" y="16"/>
                      <a:pt x="120" y="15"/>
                    </a:cubicBezTo>
                    <a:cubicBezTo>
                      <a:pt x="120" y="15"/>
                      <a:pt x="125" y="14"/>
                      <a:pt x="128" y="14"/>
                    </a:cubicBezTo>
                    <a:cubicBezTo>
                      <a:pt x="130" y="13"/>
                      <a:pt x="129" y="12"/>
                      <a:pt x="129" y="11"/>
                    </a:cubicBezTo>
                    <a:cubicBezTo>
                      <a:pt x="133" y="12"/>
                      <a:pt x="138" y="8"/>
                      <a:pt x="142" y="8"/>
                    </a:cubicBezTo>
                    <a:cubicBezTo>
                      <a:pt x="141" y="9"/>
                      <a:pt x="137" y="11"/>
                      <a:pt x="140" y="10"/>
                    </a:cubicBezTo>
                    <a:cubicBezTo>
                      <a:pt x="143" y="12"/>
                      <a:pt x="145" y="7"/>
                      <a:pt x="150" y="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51" y="7"/>
                      <a:pt x="156" y="4"/>
                      <a:pt x="155" y="5"/>
                    </a:cubicBezTo>
                    <a:cubicBezTo>
                      <a:pt x="157" y="5"/>
                      <a:pt x="161" y="5"/>
                      <a:pt x="160" y="3"/>
                    </a:cubicBezTo>
                    <a:cubicBezTo>
                      <a:pt x="168" y="3"/>
                      <a:pt x="179" y="0"/>
                      <a:pt x="184" y="3"/>
                    </a:cubicBezTo>
                    <a:cubicBezTo>
                      <a:pt x="185" y="2"/>
                      <a:pt x="188" y="3"/>
                      <a:pt x="187" y="2"/>
                    </a:cubicBezTo>
                    <a:cubicBezTo>
                      <a:pt x="185" y="1"/>
                      <a:pt x="185" y="2"/>
                      <a:pt x="184" y="2"/>
                    </a:cubicBezTo>
                    <a:cubicBezTo>
                      <a:pt x="185" y="2"/>
                      <a:pt x="185" y="1"/>
                      <a:pt x="185" y="1"/>
                    </a:cubicBezTo>
                    <a:cubicBezTo>
                      <a:pt x="188" y="1"/>
                      <a:pt x="190" y="1"/>
                      <a:pt x="188" y="3"/>
                    </a:cubicBezTo>
                    <a:cubicBezTo>
                      <a:pt x="193" y="4"/>
                      <a:pt x="193" y="0"/>
                      <a:pt x="200" y="0"/>
                    </a:cubicBezTo>
                    <a:cubicBezTo>
                      <a:pt x="200" y="1"/>
                      <a:pt x="200" y="1"/>
                      <a:pt x="202" y="1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210" y="1"/>
                      <a:pt x="208" y="2"/>
                      <a:pt x="209" y="3"/>
                    </a:cubicBezTo>
                    <a:cubicBezTo>
                      <a:pt x="211" y="3"/>
                      <a:pt x="214" y="3"/>
                      <a:pt x="215" y="2"/>
                    </a:cubicBezTo>
                    <a:cubicBezTo>
                      <a:pt x="218" y="4"/>
                      <a:pt x="218" y="4"/>
                      <a:pt x="218" y="4"/>
                    </a:cubicBezTo>
                    <a:cubicBezTo>
                      <a:pt x="216" y="3"/>
                      <a:pt x="220" y="3"/>
                      <a:pt x="221" y="3"/>
                    </a:cubicBezTo>
                    <a:cubicBezTo>
                      <a:pt x="220" y="3"/>
                      <a:pt x="220" y="3"/>
                      <a:pt x="220" y="3"/>
                    </a:cubicBezTo>
                    <a:cubicBezTo>
                      <a:pt x="220" y="4"/>
                      <a:pt x="223" y="4"/>
                      <a:pt x="224" y="4"/>
                    </a:cubicBezTo>
                    <a:cubicBezTo>
                      <a:pt x="224" y="3"/>
                      <a:pt x="221" y="2"/>
                      <a:pt x="220" y="2"/>
                    </a:cubicBezTo>
                    <a:cubicBezTo>
                      <a:pt x="221" y="2"/>
                      <a:pt x="223" y="2"/>
                      <a:pt x="224" y="1"/>
                    </a:cubicBezTo>
                    <a:cubicBezTo>
                      <a:pt x="224" y="3"/>
                      <a:pt x="228" y="3"/>
                      <a:pt x="230" y="3"/>
                    </a:cubicBezTo>
                    <a:cubicBezTo>
                      <a:pt x="232" y="4"/>
                      <a:pt x="233" y="2"/>
                      <a:pt x="233" y="3"/>
                    </a:cubicBezTo>
                    <a:cubicBezTo>
                      <a:pt x="233" y="3"/>
                      <a:pt x="237" y="3"/>
                      <a:pt x="235" y="4"/>
                    </a:cubicBezTo>
                    <a:cubicBezTo>
                      <a:pt x="234" y="4"/>
                      <a:pt x="233" y="3"/>
                      <a:pt x="232" y="3"/>
                    </a:cubicBezTo>
                    <a:cubicBezTo>
                      <a:pt x="233" y="4"/>
                      <a:pt x="233" y="5"/>
                      <a:pt x="236" y="5"/>
                    </a:cubicBezTo>
                    <a:cubicBezTo>
                      <a:pt x="239" y="4"/>
                      <a:pt x="236" y="2"/>
                      <a:pt x="240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42" y="6"/>
                      <a:pt x="242" y="6"/>
                      <a:pt x="242" y="6"/>
                    </a:cubicBezTo>
                    <a:cubicBezTo>
                      <a:pt x="242" y="5"/>
                      <a:pt x="242" y="5"/>
                      <a:pt x="242" y="5"/>
                    </a:cubicBezTo>
                    <a:cubicBezTo>
                      <a:pt x="242" y="5"/>
                      <a:pt x="242" y="5"/>
                      <a:pt x="242" y="5"/>
                    </a:cubicBezTo>
                    <a:cubicBezTo>
                      <a:pt x="244" y="4"/>
                      <a:pt x="248" y="6"/>
                      <a:pt x="249" y="5"/>
                    </a:cubicBezTo>
                    <a:cubicBezTo>
                      <a:pt x="251" y="5"/>
                      <a:pt x="253" y="7"/>
                      <a:pt x="255" y="7"/>
                    </a:cubicBezTo>
                    <a:cubicBezTo>
                      <a:pt x="255" y="7"/>
                      <a:pt x="255" y="7"/>
                      <a:pt x="255" y="7"/>
                    </a:cubicBezTo>
                    <a:cubicBezTo>
                      <a:pt x="257" y="8"/>
                      <a:pt x="260" y="8"/>
                      <a:pt x="262" y="8"/>
                    </a:cubicBezTo>
                    <a:cubicBezTo>
                      <a:pt x="262" y="8"/>
                      <a:pt x="262" y="8"/>
                      <a:pt x="262" y="8"/>
                    </a:cubicBezTo>
                    <a:cubicBezTo>
                      <a:pt x="263" y="9"/>
                      <a:pt x="266" y="10"/>
                      <a:pt x="268" y="9"/>
                    </a:cubicBezTo>
                    <a:cubicBezTo>
                      <a:pt x="271" y="11"/>
                      <a:pt x="268" y="14"/>
                      <a:pt x="272" y="13"/>
                    </a:cubicBezTo>
                    <a:cubicBezTo>
                      <a:pt x="275" y="14"/>
                      <a:pt x="277" y="13"/>
                      <a:pt x="276" y="12"/>
                    </a:cubicBezTo>
                    <a:cubicBezTo>
                      <a:pt x="281" y="14"/>
                      <a:pt x="288" y="15"/>
                      <a:pt x="293" y="19"/>
                    </a:cubicBezTo>
                    <a:cubicBezTo>
                      <a:pt x="294" y="19"/>
                      <a:pt x="293" y="18"/>
                      <a:pt x="295" y="19"/>
                    </a:cubicBezTo>
                    <a:cubicBezTo>
                      <a:pt x="303" y="23"/>
                      <a:pt x="312" y="25"/>
                      <a:pt x="317" y="31"/>
                    </a:cubicBezTo>
                    <a:cubicBezTo>
                      <a:pt x="315" y="30"/>
                      <a:pt x="317" y="32"/>
                      <a:pt x="316" y="32"/>
                    </a:cubicBezTo>
                    <a:cubicBezTo>
                      <a:pt x="319" y="32"/>
                      <a:pt x="318" y="34"/>
                      <a:pt x="319" y="33"/>
                    </a:cubicBezTo>
                    <a:cubicBezTo>
                      <a:pt x="320" y="32"/>
                      <a:pt x="320" y="32"/>
                      <a:pt x="318" y="30"/>
                    </a:cubicBezTo>
                    <a:cubicBezTo>
                      <a:pt x="323" y="33"/>
                      <a:pt x="330" y="37"/>
                      <a:pt x="332" y="39"/>
                    </a:cubicBezTo>
                    <a:cubicBezTo>
                      <a:pt x="331" y="38"/>
                      <a:pt x="332" y="39"/>
                      <a:pt x="333" y="39"/>
                    </a:cubicBezTo>
                    <a:cubicBezTo>
                      <a:pt x="332" y="40"/>
                      <a:pt x="335" y="43"/>
                      <a:pt x="337" y="44"/>
                    </a:cubicBezTo>
                    <a:cubicBezTo>
                      <a:pt x="338" y="43"/>
                      <a:pt x="338" y="43"/>
                      <a:pt x="338" y="43"/>
                    </a:cubicBezTo>
                    <a:cubicBezTo>
                      <a:pt x="339" y="45"/>
                      <a:pt x="339" y="45"/>
                      <a:pt x="339" y="45"/>
                    </a:cubicBezTo>
                    <a:cubicBezTo>
                      <a:pt x="340" y="46"/>
                      <a:pt x="341" y="44"/>
                      <a:pt x="343" y="47"/>
                    </a:cubicBezTo>
                    <a:cubicBezTo>
                      <a:pt x="343" y="47"/>
                      <a:pt x="343" y="48"/>
                      <a:pt x="343" y="48"/>
                    </a:cubicBezTo>
                    <a:cubicBezTo>
                      <a:pt x="346" y="49"/>
                      <a:pt x="350" y="51"/>
                      <a:pt x="352" y="54"/>
                    </a:cubicBezTo>
                    <a:cubicBezTo>
                      <a:pt x="353" y="57"/>
                      <a:pt x="353" y="57"/>
                      <a:pt x="353" y="57"/>
                    </a:cubicBezTo>
                    <a:cubicBezTo>
                      <a:pt x="354" y="58"/>
                      <a:pt x="356" y="59"/>
                      <a:pt x="355" y="57"/>
                    </a:cubicBezTo>
                    <a:cubicBezTo>
                      <a:pt x="358" y="61"/>
                      <a:pt x="361" y="64"/>
                      <a:pt x="361" y="66"/>
                    </a:cubicBezTo>
                    <a:cubicBezTo>
                      <a:pt x="370" y="71"/>
                      <a:pt x="379" y="82"/>
                      <a:pt x="385" y="92"/>
                    </a:cubicBezTo>
                    <a:cubicBezTo>
                      <a:pt x="384" y="92"/>
                      <a:pt x="384" y="92"/>
                      <a:pt x="384" y="92"/>
                    </a:cubicBezTo>
                    <a:cubicBezTo>
                      <a:pt x="385" y="95"/>
                      <a:pt x="386" y="93"/>
                      <a:pt x="386" y="95"/>
                    </a:cubicBezTo>
                    <a:cubicBezTo>
                      <a:pt x="385" y="94"/>
                      <a:pt x="386" y="98"/>
                      <a:pt x="384" y="96"/>
                    </a:cubicBezTo>
                    <a:cubicBezTo>
                      <a:pt x="386" y="100"/>
                      <a:pt x="388" y="100"/>
                      <a:pt x="390" y="103"/>
                    </a:cubicBezTo>
                    <a:cubicBezTo>
                      <a:pt x="391" y="103"/>
                      <a:pt x="388" y="101"/>
                      <a:pt x="389" y="101"/>
                    </a:cubicBezTo>
                    <a:cubicBezTo>
                      <a:pt x="390" y="101"/>
                      <a:pt x="392" y="106"/>
                      <a:pt x="393" y="107"/>
                    </a:cubicBezTo>
                    <a:cubicBezTo>
                      <a:pt x="393" y="108"/>
                      <a:pt x="392" y="107"/>
                      <a:pt x="391" y="107"/>
                    </a:cubicBezTo>
                    <a:cubicBezTo>
                      <a:pt x="393" y="109"/>
                      <a:pt x="393" y="109"/>
                      <a:pt x="393" y="109"/>
                    </a:cubicBezTo>
                    <a:cubicBezTo>
                      <a:pt x="392" y="113"/>
                      <a:pt x="387" y="104"/>
                      <a:pt x="387" y="108"/>
                    </a:cubicBezTo>
                    <a:cubicBezTo>
                      <a:pt x="388" y="110"/>
                      <a:pt x="388" y="110"/>
                      <a:pt x="388" y="110"/>
                    </a:cubicBezTo>
                    <a:cubicBezTo>
                      <a:pt x="387" y="112"/>
                      <a:pt x="384" y="105"/>
                      <a:pt x="386" y="110"/>
                    </a:cubicBezTo>
                    <a:cubicBezTo>
                      <a:pt x="387" y="112"/>
                      <a:pt x="390" y="114"/>
                      <a:pt x="390" y="111"/>
                    </a:cubicBezTo>
                    <a:cubicBezTo>
                      <a:pt x="392" y="116"/>
                      <a:pt x="394" y="112"/>
                      <a:pt x="396" y="118"/>
                    </a:cubicBezTo>
                    <a:cubicBezTo>
                      <a:pt x="396" y="120"/>
                      <a:pt x="394" y="114"/>
                      <a:pt x="393" y="115"/>
                    </a:cubicBezTo>
                    <a:cubicBezTo>
                      <a:pt x="393" y="118"/>
                      <a:pt x="396" y="120"/>
                      <a:pt x="396" y="123"/>
                    </a:cubicBezTo>
                    <a:cubicBezTo>
                      <a:pt x="396" y="120"/>
                      <a:pt x="398" y="121"/>
                      <a:pt x="399" y="123"/>
                    </a:cubicBezTo>
                    <a:cubicBezTo>
                      <a:pt x="399" y="126"/>
                      <a:pt x="397" y="122"/>
                      <a:pt x="398" y="126"/>
                    </a:cubicBezTo>
                    <a:cubicBezTo>
                      <a:pt x="399" y="126"/>
                      <a:pt x="401" y="130"/>
                      <a:pt x="400" y="126"/>
                    </a:cubicBezTo>
                    <a:cubicBezTo>
                      <a:pt x="403" y="127"/>
                      <a:pt x="401" y="131"/>
                      <a:pt x="403" y="133"/>
                    </a:cubicBezTo>
                    <a:cubicBezTo>
                      <a:pt x="402" y="135"/>
                      <a:pt x="399" y="129"/>
                      <a:pt x="400" y="134"/>
                    </a:cubicBezTo>
                    <a:cubicBezTo>
                      <a:pt x="401" y="133"/>
                      <a:pt x="403" y="139"/>
                      <a:pt x="404" y="136"/>
                    </a:cubicBezTo>
                    <a:cubicBezTo>
                      <a:pt x="404" y="138"/>
                      <a:pt x="403" y="139"/>
                      <a:pt x="402" y="138"/>
                    </a:cubicBezTo>
                    <a:cubicBezTo>
                      <a:pt x="402" y="140"/>
                      <a:pt x="405" y="144"/>
                      <a:pt x="403" y="145"/>
                    </a:cubicBezTo>
                    <a:cubicBezTo>
                      <a:pt x="405" y="146"/>
                      <a:pt x="405" y="146"/>
                      <a:pt x="405" y="146"/>
                    </a:cubicBezTo>
                    <a:cubicBezTo>
                      <a:pt x="404" y="146"/>
                      <a:pt x="404" y="148"/>
                      <a:pt x="404" y="149"/>
                    </a:cubicBezTo>
                    <a:cubicBezTo>
                      <a:pt x="404" y="151"/>
                      <a:pt x="407" y="156"/>
                      <a:pt x="404" y="156"/>
                    </a:cubicBezTo>
                    <a:cubicBezTo>
                      <a:pt x="405" y="157"/>
                      <a:pt x="405" y="162"/>
                      <a:pt x="406" y="160"/>
                    </a:cubicBezTo>
                    <a:cubicBezTo>
                      <a:pt x="407" y="157"/>
                      <a:pt x="405" y="157"/>
                      <a:pt x="407" y="154"/>
                    </a:cubicBezTo>
                    <a:cubicBezTo>
                      <a:pt x="405" y="157"/>
                      <a:pt x="407" y="159"/>
                      <a:pt x="408" y="161"/>
                    </a:cubicBezTo>
                    <a:cubicBezTo>
                      <a:pt x="407" y="162"/>
                      <a:pt x="407" y="162"/>
                      <a:pt x="407" y="162"/>
                    </a:cubicBezTo>
                    <a:cubicBezTo>
                      <a:pt x="407" y="163"/>
                      <a:pt x="407" y="165"/>
                      <a:pt x="408" y="166"/>
                    </a:cubicBezTo>
                    <a:cubicBezTo>
                      <a:pt x="407" y="165"/>
                      <a:pt x="407" y="166"/>
                      <a:pt x="407" y="167"/>
                    </a:cubicBezTo>
                    <a:cubicBezTo>
                      <a:pt x="408" y="168"/>
                      <a:pt x="408" y="168"/>
                      <a:pt x="408" y="168"/>
                    </a:cubicBezTo>
                    <a:cubicBezTo>
                      <a:pt x="409" y="173"/>
                      <a:pt x="406" y="169"/>
                      <a:pt x="406" y="174"/>
                    </a:cubicBezTo>
                    <a:lnTo>
                      <a:pt x="406" y="170"/>
                    </a:lnTo>
                    <a:close/>
                    <a:moveTo>
                      <a:pt x="62" y="47"/>
                    </a:moveTo>
                    <a:cubicBezTo>
                      <a:pt x="61" y="48"/>
                      <a:pt x="61" y="48"/>
                      <a:pt x="60" y="49"/>
                    </a:cubicBezTo>
                    <a:cubicBezTo>
                      <a:pt x="61" y="48"/>
                      <a:pt x="61" y="48"/>
                      <a:pt x="62" y="47"/>
                    </a:cubicBezTo>
                    <a:close/>
                    <a:moveTo>
                      <a:pt x="24" y="85"/>
                    </a:move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5"/>
                      <a:pt x="24" y="85"/>
                      <a:pt x="24" y="85"/>
                    </a:cubicBezTo>
                    <a:close/>
                    <a:moveTo>
                      <a:pt x="66" y="43"/>
                    </a:moveTo>
                    <a:cubicBezTo>
                      <a:pt x="66" y="43"/>
                      <a:pt x="66" y="44"/>
                      <a:pt x="66" y="44"/>
                    </a:cubicBezTo>
                    <a:cubicBezTo>
                      <a:pt x="66" y="44"/>
                      <a:pt x="66" y="44"/>
                      <a:pt x="66" y="44"/>
                    </a:cubicBezTo>
                    <a:cubicBezTo>
                      <a:pt x="66" y="44"/>
                      <a:pt x="66" y="43"/>
                      <a:pt x="66" y="43"/>
                    </a:cubicBezTo>
                    <a:close/>
                    <a:moveTo>
                      <a:pt x="23" y="242"/>
                    </a:moveTo>
                    <a:cubicBezTo>
                      <a:pt x="23" y="242"/>
                      <a:pt x="23" y="242"/>
                      <a:pt x="23" y="242"/>
                    </a:cubicBezTo>
                    <a:cubicBezTo>
                      <a:pt x="23" y="242"/>
                      <a:pt x="23" y="242"/>
                      <a:pt x="23" y="242"/>
                    </a:cubicBezTo>
                    <a:close/>
                    <a:moveTo>
                      <a:pt x="323" y="323"/>
                    </a:moveTo>
                    <a:cubicBezTo>
                      <a:pt x="323" y="323"/>
                      <a:pt x="323" y="324"/>
                      <a:pt x="323" y="324"/>
                    </a:cubicBezTo>
                    <a:cubicBezTo>
                      <a:pt x="323" y="323"/>
                      <a:pt x="323" y="323"/>
                      <a:pt x="323" y="323"/>
                    </a:cubicBezTo>
                    <a:close/>
                    <a:moveTo>
                      <a:pt x="317" y="46"/>
                    </a:moveTo>
                    <a:cubicBezTo>
                      <a:pt x="317" y="46"/>
                      <a:pt x="317" y="46"/>
                      <a:pt x="317" y="46"/>
                    </a:cubicBezTo>
                    <a:cubicBezTo>
                      <a:pt x="317" y="46"/>
                      <a:pt x="316" y="45"/>
                      <a:pt x="315" y="45"/>
                    </a:cubicBezTo>
                    <a:lnTo>
                      <a:pt x="317" y="46"/>
                    </a:lnTo>
                    <a:close/>
                    <a:moveTo>
                      <a:pt x="139" y="22"/>
                    </a:moveTo>
                    <a:cubicBezTo>
                      <a:pt x="139" y="22"/>
                      <a:pt x="139" y="22"/>
                      <a:pt x="139" y="22"/>
                    </a:cubicBezTo>
                    <a:cubicBezTo>
                      <a:pt x="139" y="22"/>
                      <a:pt x="138" y="23"/>
                      <a:pt x="138" y="23"/>
                    </a:cubicBezTo>
                    <a:cubicBezTo>
                      <a:pt x="138" y="23"/>
                      <a:pt x="139" y="22"/>
                      <a:pt x="139" y="22"/>
                    </a:cubicBezTo>
                    <a:close/>
                    <a:moveTo>
                      <a:pt x="322" y="339"/>
                    </a:moveTo>
                    <a:cubicBezTo>
                      <a:pt x="323" y="339"/>
                      <a:pt x="324" y="338"/>
                      <a:pt x="325" y="337"/>
                    </a:cubicBezTo>
                    <a:cubicBezTo>
                      <a:pt x="324" y="335"/>
                      <a:pt x="323" y="338"/>
                      <a:pt x="322" y="339"/>
                    </a:cubicBezTo>
                    <a:close/>
                    <a:moveTo>
                      <a:pt x="356" y="276"/>
                    </a:moveTo>
                    <a:cubicBezTo>
                      <a:pt x="356" y="277"/>
                      <a:pt x="357" y="277"/>
                      <a:pt x="356" y="278"/>
                    </a:cubicBezTo>
                    <a:cubicBezTo>
                      <a:pt x="357" y="277"/>
                      <a:pt x="357" y="276"/>
                      <a:pt x="358" y="275"/>
                    </a:cubicBezTo>
                    <a:cubicBezTo>
                      <a:pt x="357" y="275"/>
                      <a:pt x="356" y="276"/>
                      <a:pt x="356" y="276"/>
                    </a:cubicBezTo>
                    <a:close/>
                    <a:moveTo>
                      <a:pt x="367" y="267"/>
                    </a:moveTo>
                    <a:cubicBezTo>
                      <a:pt x="369" y="265"/>
                      <a:pt x="371" y="261"/>
                      <a:pt x="371" y="261"/>
                    </a:cubicBezTo>
                    <a:cubicBezTo>
                      <a:pt x="370" y="263"/>
                      <a:pt x="368" y="265"/>
                      <a:pt x="367" y="267"/>
                    </a:cubicBezTo>
                    <a:close/>
                    <a:moveTo>
                      <a:pt x="385" y="246"/>
                    </a:moveTo>
                    <a:cubicBezTo>
                      <a:pt x="385" y="246"/>
                      <a:pt x="384" y="247"/>
                      <a:pt x="385" y="247"/>
                    </a:cubicBezTo>
                    <a:cubicBezTo>
                      <a:pt x="386" y="245"/>
                      <a:pt x="386" y="245"/>
                      <a:pt x="385" y="246"/>
                    </a:cubicBezTo>
                    <a:close/>
                    <a:moveTo>
                      <a:pt x="384" y="244"/>
                    </a:moveTo>
                    <a:cubicBezTo>
                      <a:pt x="385" y="245"/>
                      <a:pt x="385" y="242"/>
                      <a:pt x="386" y="241"/>
                    </a:cubicBezTo>
                    <a:cubicBezTo>
                      <a:pt x="385" y="242"/>
                      <a:pt x="385" y="242"/>
                      <a:pt x="384" y="244"/>
                    </a:cubicBezTo>
                    <a:close/>
                    <a:moveTo>
                      <a:pt x="386" y="241"/>
                    </a:moveTo>
                    <a:cubicBezTo>
                      <a:pt x="386" y="241"/>
                      <a:pt x="386" y="241"/>
                      <a:pt x="386" y="241"/>
                    </a:cubicBezTo>
                    <a:cubicBezTo>
                      <a:pt x="386" y="241"/>
                      <a:pt x="386" y="241"/>
                      <a:pt x="386" y="241"/>
                    </a:cubicBezTo>
                    <a:close/>
                    <a:moveTo>
                      <a:pt x="404" y="200"/>
                    </a:moveTo>
                    <a:cubicBezTo>
                      <a:pt x="403" y="201"/>
                      <a:pt x="403" y="203"/>
                      <a:pt x="403" y="204"/>
                    </a:cubicBezTo>
                    <a:cubicBezTo>
                      <a:pt x="404" y="205"/>
                      <a:pt x="403" y="201"/>
                      <a:pt x="404" y="200"/>
                    </a:cubicBezTo>
                    <a:close/>
                    <a:moveTo>
                      <a:pt x="407" y="183"/>
                    </a:moveTo>
                    <a:cubicBezTo>
                      <a:pt x="407" y="182"/>
                      <a:pt x="406" y="181"/>
                      <a:pt x="406" y="182"/>
                    </a:cubicBezTo>
                    <a:cubicBezTo>
                      <a:pt x="406" y="183"/>
                      <a:pt x="406" y="183"/>
                      <a:pt x="406" y="184"/>
                    </a:cubicBezTo>
                    <a:lnTo>
                      <a:pt x="407" y="183"/>
                    </a:lnTo>
                    <a:close/>
                    <a:moveTo>
                      <a:pt x="147" y="6"/>
                    </a:moveTo>
                    <a:cubicBezTo>
                      <a:pt x="145" y="7"/>
                      <a:pt x="145" y="7"/>
                      <a:pt x="145" y="7"/>
                    </a:cubicBezTo>
                    <a:cubicBezTo>
                      <a:pt x="147" y="7"/>
                      <a:pt x="147" y="7"/>
                      <a:pt x="147" y="7"/>
                    </a:cubicBezTo>
                    <a:lnTo>
                      <a:pt x="147" y="6"/>
                    </a:lnTo>
                    <a:close/>
                    <a:moveTo>
                      <a:pt x="18" y="95"/>
                    </a:moveTo>
                    <a:cubicBezTo>
                      <a:pt x="17" y="97"/>
                      <a:pt x="18" y="94"/>
                      <a:pt x="17" y="96"/>
                    </a:cubicBezTo>
                    <a:cubicBezTo>
                      <a:pt x="17" y="96"/>
                      <a:pt x="18" y="97"/>
                      <a:pt x="18" y="95"/>
                    </a:cubicBezTo>
                    <a:close/>
                    <a:moveTo>
                      <a:pt x="1" y="176"/>
                    </a:moveTo>
                    <a:cubicBezTo>
                      <a:pt x="1" y="177"/>
                      <a:pt x="1" y="177"/>
                      <a:pt x="1" y="177"/>
                    </a:cubicBezTo>
                    <a:cubicBezTo>
                      <a:pt x="3" y="176"/>
                      <a:pt x="3" y="176"/>
                      <a:pt x="3" y="176"/>
                    </a:cubicBezTo>
                    <a:lnTo>
                      <a:pt x="1" y="1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30000"/>
                  </a:spcAft>
                  <a:buClr>
                    <a:srgbClr val="113388"/>
                  </a:buClr>
                  <a:buFont typeface="Wingdings" pitchFamily="2" charset="2"/>
                  <a:buNone/>
                </a:pPr>
                <a:endParaRPr lang="de-DE" sz="1600" dirty="0">
                  <a:solidFill>
                    <a:srgbClr val="000000"/>
                  </a:solidFill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45" name="Textfeld 54"/>
            <p:cNvSpPr txBox="1"/>
            <p:nvPr/>
          </p:nvSpPr>
          <p:spPr bwMode="gray">
            <a:xfrm>
              <a:off x="2977728" y="749691"/>
              <a:ext cx="1249798" cy="46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r>
                <a:rPr lang="de-DE" sz="1600" b="1" dirty="0" smtClean="0">
                  <a:solidFill>
                    <a:srgbClr val="FFFFFF"/>
                  </a:solidFill>
                  <a:latin typeface="Segoe Script" panose="020B0504020000000003" pitchFamily="34" charset="0"/>
                </a:rPr>
                <a:t>2014</a:t>
              </a:r>
              <a:endParaRPr lang="en-GB" sz="1600" b="1" dirty="0">
                <a:solidFill>
                  <a:srgbClr val="FFFFFF"/>
                </a:solidFill>
                <a:latin typeface="Segoe Script" panose="020B0504020000000003" pitchFamily="34" charset="0"/>
              </a:endParaRPr>
            </a:p>
          </p:txBody>
        </p:sp>
      </p:grpSp>
      <p:sp>
        <p:nvSpPr>
          <p:cNvPr id="48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161769" y="3089449"/>
            <a:ext cx="34799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tržišni udio u Austriji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49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847197" y="5541732"/>
            <a:ext cx="220830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partner </a:t>
            </a:r>
            <a:r>
              <a:rPr lang="en-US" sz="1400" noProof="1">
                <a:solidFill>
                  <a:srgbClr val="113388"/>
                </a:solidFill>
                <a:latin typeface="Arial"/>
              </a:rPr>
              <a:t>Euler Hermes-a</a:t>
            </a:r>
            <a:r>
              <a:rPr lang="hr-HR" sz="1400" noProof="1">
                <a:solidFill>
                  <a:srgbClr val="113388"/>
                </a:solidFill>
                <a:latin typeface="Arial"/>
              </a:rPr>
              <a:t>, svjetskog lidera u KO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grpSp>
        <p:nvGrpSpPr>
          <p:cNvPr id="50" name="Gruppieren 67"/>
          <p:cNvGrpSpPr/>
          <p:nvPr/>
        </p:nvGrpSpPr>
        <p:grpSpPr bwMode="gray">
          <a:xfrm rot="20334053">
            <a:off x="3205695" y="5292912"/>
            <a:ext cx="932658" cy="886284"/>
            <a:chOff x="6000303" y="3963613"/>
            <a:chExt cx="1367906" cy="1195021"/>
          </a:xfrm>
        </p:grpSpPr>
        <p:sp>
          <p:nvSpPr>
            <p:cNvPr id="51" name="Freeform 12"/>
            <p:cNvSpPr>
              <a:spLocks noEditPoints="1"/>
            </p:cNvSpPr>
            <p:nvPr/>
          </p:nvSpPr>
          <p:spPr bwMode="gray">
            <a:xfrm>
              <a:off x="6000303" y="3963613"/>
              <a:ext cx="1367906" cy="1195021"/>
            </a:xfrm>
            <a:custGeom>
              <a:avLst/>
              <a:gdLst>
                <a:gd name="T0" fmla="*/ 335 w 435"/>
                <a:gd name="T1" fmla="*/ 372 h 375"/>
                <a:gd name="T2" fmla="*/ 317 w 435"/>
                <a:gd name="T3" fmla="*/ 360 h 375"/>
                <a:gd name="T4" fmla="*/ 320 w 435"/>
                <a:gd name="T5" fmla="*/ 341 h 375"/>
                <a:gd name="T6" fmla="*/ 324 w 435"/>
                <a:gd name="T7" fmla="*/ 316 h 375"/>
                <a:gd name="T8" fmla="*/ 266 w 435"/>
                <a:gd name="T9" fmla="*/ 343 h 375"/>
                <a:gd name="T10" fmla="*/ 317 w 435"/>
                <a:gd name="T11" fmla="*/ 296 h 375"/>
                <a:gd name="T12" fmla="*/ 246 w 435"/>
                <a:gd name="T13" fmla="*/ 318 h 375"/>
                <a:gd name="T14" fmla="*/ 200 w 435"/>
                <a:gd name="T15" fmla="*/ 332 h 375"/>
                <a:gd name="T16" fmla="*/ 151 w 435"/>
                <a:gd name="T17" fmla="*/ 340 h 375"/>
                <a:gd name="T18" fmla="*/ 184 w 435"/>
                <a:gd name="T19" fmla="*/ 304 h 375"/>
                <a:gd name="T20" fmla="*/ 129 w 435"/>
                <a:gd name="T21" fmla="*/ 325 h 375"/>
                <a:gd name="T22" fmla="*/ 104 w 435"/>
                <a:gd name="T23" fmla="*/ 317 h 375"/>
                <a:gd name="T24" fmla="*/ 172 w 435"/>
                <a:gd name="T25" fmla="*/ 264 h 375"/>
                <a:gd name="T26" fmla="*/ 102 w 435"/>
                <a:gd name="T27" fmla="*/ 285 h 375"/>
                <a:gd name="T28" fmla="*/ 131 w 435"/>
                <a:gd name="T29" fmla="*/ 245 h 375"/>
                <a:gd name="T30" fmla="*/ 89 w 435"/>
                <a:gd name="T31" fmla="*/ 248 h 375"/>
                <a:gd name="T32" fmla="*/ 60 w 435"/>
                <a:gd name="T33" fmla="*/ 252 h 375"/>
                <a:gd name="T34" fmla="*/ 34 w 435"/>
                <a:gd name="T35" fmla="*/ 244 h 375"/>
                <a:gd name="T36" fmla="*/ 12 w 435"/>
                <a:gd name="T37" fmla="*/ 238 h 375"/>
                <a:gd name="T38" fmla="*/ 24 w 435"/>
                <a:gd name="T39" fmla="*/ 207 h 375"/>
                <a:gd name="T40" fmla="*/ 141 w 435"/>
                <a:gd name="T41" fmla="*/ 117 h 375"/>
                <a:gd name="T42" fmla="*/ 36 w 435"/>
                <a:gd name="T43" fmla="*/ 159 h 375"/>
                <a:gd name="T44" fmla="*/ 54 w 435"/>
                <a:gd name="T45" fmla="*/ 127 h 375"/>
                <a:gd name="T46" fmla="*/ 58 w 435"/>
                <a:gd name="T47" fmla="*/ 104 h 375"/>
                <a:gd name="T48" fmla="*/ 29 w 435"/>
                <a:gd name="T49" fmla="*/ 111 h 375"/>
                <a:gd name="T50" fmla="*/ 61 w 435"/>
                <a:gd name="T51" fmla="*/ 71 h 375"/>
                <a:gd name="T52" fmla="*/ 101 w 435"/>
                <a:gd name="T53" fmla="*/ 42 h 375"/>
                <a:gd name="T54" fmla="*/ 126 w 435"/>
                <a:gd name="T55" fmla="*/ 46 h 375"/>
                <a:gd name="T56" fmla="*/ 189 w 435"/>
                <a:gd name="T57" fmla="*/ 19 h 375"/>
                <a:gd name="T58" fmla="*/ 148 w 435"/>
                <a:gd name="T59" fmla="*/ 58 h 375"/>
                <a:gd name="T60" fmla="*/ 210 w 435"/>
                <a:gd name="T61" fmla="*/ 41 h 375"/>
                <a:gd name="T62" fmla="*/ 255 w 435"/>
                <a:gd name="T63" fmla="*/ 35 h 375"/>
                <a:gd name="T64" fmla="*/ 255 w 435"/>
                <a:gd name="T65" fmla="*/ 59 h 375"/>
                <a:gd name="T66" fmla="*/ 247 w 435"/>
                <a:gd name="T67" fmla="*/ 88 h 375"/>
                <a:gd name="T68" fmla="*/ 289 w 435"/>
                <a:gd name="T69" fmla="*/ 86 h 375"/>
                <a:gd name="T70" fmla="*/ 337 w 435"/>
                <a:gd name="T71" fmla="*/ 80 h 375"/>
                <a:gd name="T72" fmla="*/ 392 w 435"/>
                <a:gd name="T73" fmla="*/ 60 h 375"/>
                <a:gd name="T74" fmla="*/ 380 w 435"/>
                <a:gd name="T75" fmla="*/ 91 h 375"/>
                <a:gd name="T76" fmla="*/ 385 w 435"/>
                <a:gd name="T77" fmla="*/ 111 h 375"/>
                <a:gd name="T78" fmla="*/ 394 w 435"/>
                <a:gd name="T79" fmla="*/ 127 h 375"/>
                <a:gd name="T80" fmla="*/ 428 w 435"/>
                <a:gd name="T81" fmla="*/ 130 h 375"/>
                <a:gd name="T82" fmla="*/ 425 w 435"/>
                <a:gd name="T83" fmla="*/ 149 h 375"/>
                <a:gd name="T84" fmla="*/ 402 w 435"/>
                <a:gd name="T85" fmla="*/ 185 h 375"/>
                <a:gd name="T86" fmla="*/ 323 w 435"/>
                <a:gd name="T87" fmla="*/ 253 h 375"/>
                <a:gd name="T88" fmla="*/ 358 w 435"/>
                <a:gd name="T89" fmla="*/ 257 h 375"/>
                <a:gd name="T90" fmla="*/ 392 w 435"/>
                <a:gd name="T91" fmla="*/ 258 h 375"/>
                <a:gd name="T92" fmla="*/ 378 w 435"/>
                <a:gd name="T93" fmla="*/ 278 h 375"/>
                <a:gd name="T94" fmla="*/ 335 w 435"/>
                <a:gd name="T95" fmla="*/ 326 h 375"/>
                <a:gd name="T96" fmla="*/ 361 w 435"/>
                <a:gd name="T97" fmla="*/ 330 h 375"/>
                <a:gd name="T98" fmla="*/ 346 w 435"/>
                <a:gd name="T99" fmla="*/ 369 h 375"/>
                <a:gd name="T100" fmla="*/ 340 w 435"/>
                <a:gd name="T101" fmla="*/ 375 h 375"/>
                <a:gd name="T102" fmla="*/ 345 w 435"/>
                <a:gd name="T10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5" h="375">
                  <a:moveTo>
                    <a:pt x="340" y="375"/>
                  </a:moveTo>
                  <a:cubicBezTo>
                    <a:pt x="339" y="375"/>
                    <a:pt x="339" y="375"/>
                    <a:pt x="338" y="375"/>
                  </a:cubicBezTo>
                  <a:cubicBezTo>
                    <a:pt x="337" y="374"/>
                    <a:pt x="336" y="373"/>
                    <a:pt x="335" y="372"/>
                  </a:cubicBezTo>
                  <a:cubicBezTo>
                    <a:pt x="333" y="369"/>
                    <a:pt x="333" y="368"/>
                    <a:pt x="342" y="353"/>
                  </a:cubicBezTo>
                  <a:cubicBezTo>
                    <a:pt x="324" y="364"/>
                    <a:pt x="324" y="364"/>
                    <a:pt x="321" y="363"/>
                  </a:cubicBezTo>
                  <a:cubicBezTo>
                    <a:pt x="319" y="362"/>
                    <a:pt x="318" y="361"/>
                    <a:pt x="317" y="360"/>
                  </a:cubicBezTo>
                  <a:cubicBezTo>
                    <a:pt x="316" y="358"/>
                    <a:pt x="316" y="358"/>
                    <a:pt x="320" y="342"/>
                  </a:cubicBezTo>
                  <a:cubicBezTo>
                    <a:pt x="320" y="342"/>
                    <a:pt x="320" y="342"/>
                    <a:pt x="321" y="341"/>
                  </a:cubicBezTo>
                  <a:cubicBezTo>
                    <a:pt x="320" y="341"/>
                    <a:pt x="320" y="341"/>
                    <a:pt x="320" y="341"/>
                  </a:cubicBezTo>
                  <a:cubicBezTo>
                    <a:pt x="305" y="351"/>
                    <a:pt x="304" y="352"/>
                    <a:pt x="301" y="351"/>
                  </a:cubicBezTo>
                  <a:cubicBezTo>
                    <a:pt x="299" y="350"/>
                    <a:pt x="298" y="349"/>
                    <a:pt x="297" y="348"/>
                  </a:cubicBezTo>
                  <a:cubicBezTo>
                    <a:pt x="294" y="343"/>
                    <a:pt x="294" y="343"/>
                    <a:pt x="324" y="316"/>
                  </a:cubicBezTo>
                  <a:cubicBezTo>
                    <a:pt x="323" y="317"/>
                    <a:pt x="323" y="317"/>
                    <a:pt x="322" y="318"/>
                  </a:cubicBezTo>
                  <a:cubicBezTo>
                    <a:pt x="274" y="347"/>
                    <a:pt x="273" y="347"/>
                    <a:pt x="270" y="346"/>
                  </a:cubicBezTo>
                  <a:cubicBezTo>
                    <a:pt x="268" y="346"/>
                    <a:pt x="267" y="345"/>
                    <a:pt x="266" y="343"/>
                  </a:cubicBezTo>
                  <a:cubicBezTo>
                    <a:pt x="263" y="338"/>
                    <a:pt x="266" y="335"/>
                    <a:pt x="289" y="317"/>
                  </a:cubicBezTo>
                  <a:cubicBezTo>
                    <a:pt x="300" y="310"/>
                    <a:pt x="312" y="301"/>
                    <a:pt x="326" y="291"/>
                  </a:cubicBezTo>
                  <a:cubicBezTo>
                    <a:pt x="323" y="293"/>
                    <a:pt x="320" y="294"/>
                    <a:pt x="317" y="296"/>
                  </a:cubicBezTo>
                  <a:cubicBezTo>
                    <a:pt x="227" y="351"/>
                    <a:pt x="223" y="353"/>
                    <a:pt x="218" y="351"/>
                  </a:cubicBezTo>
                  <a:cubicBezTo>
                    <a:pt x="217" y="351"/>
                    <a:pt x="215" y="350"/>
                    <a:pt x="215" y="349"/>
                  </a:cubicBezTo>
                  <a:cubicBezTo>
                    <a:pt x="211" y="343"/>
                    <a:pt x="213" y="340"/>
                    <a:pt x="246" y="318"/>
                  </a:cubicBezTo>
                  <a:cubicBezTo>
                    <a:pt x="263" y="307"/>
                    <a:pt x="285" y="292"/>
                    <a:pt x="309" y="276"/>
                  </a:cubicBezTo>
                  <a:cubicBezTo>
                    <a:pt x="219" y="331"/>
                    <a:pt x="209" y="336"/>
                    <a:pt x="204" y="335"/>
                  </a:cubicBezTo>
                  <a:cubicBezTo>
                    <a:pt x="202" y="334"/>
                    <a:pt x="201" y="333"/>
                    <a:pt x="200" y="332"/>
                  </a:cubicBezTo>
                  <a:cubicBezTo>
                    <a:pt x="196" y="325"/>
                    <a:pt x="196" y="324"/>
                    <a:pt x="289" y="261"/>
                  </a:cubicBezTo>
                  <a:cubicBezTo>
                    <a:pt x="283" y="265"/>
                    <a:pt x="276" y="269"/>
                    <a:pt x="270" y="273"/>
                  </a:cubicBezTo>
                  <a:cubicBezTo>
                    <a:pt x="161" y="339"/>
                    <a:pt x="156" y="342"/>
                    <a:pt x="151" y="340"/>
                  </a:cubicBezTo>
                  <a:cubicBezTo>
                    <a:pt x="149" y="340"/>
                    <a:pt x="147" y="339"/>
                    <a:pt x="147" y="337"/>
                  </a:cubicBezTo>
                  <a:cubicBezTo>
                    <a:pt x="143" y="332"/>
                    <a:pt x="149" y="328"/>
                    <a:pt x="158" y="322"/>
                  </a:cubicBezTo>
                  <a:cubicBezTo>
                    <a:pt x="163" y="318"/>
                    <a:pt x="172" y="312"/>
                    <a:pt x="184" y="304"/>
                  </a:cubicBezTo>
                  <a:cubicBezTo>
                    <a:pt x="191" y="300"/>
                    <a:pt x="199" y="294"/>
                    <a:pt x="208" y="289"/>
                  </a:cubicBezTo>
                  <a:cubicBezTo>
                    <a:pt x="148" y="325"/>
                    <a:pt x="138" y="329"/>
                    <a:pt x="133" y="328"/>
                  </a:cubicBezTo>
                  <a:cubicBezTo>
                    <a:pt x="132" y="328"/>
                    <a:pt x="130" y="327"/>
                    <a:pt x="129" y="325"/>
                  </a:cubicBezTo>
                  <a:cubicBezTo>
                    <a:pt x="126" y="319"/>
                    <a:pt x="127" y="316"/>
                    <a:pt x="171" y="288"/>
                  </a:cubicBezTo>
                  <a:cubicBezTo>
                    <a:pt x="121" y="318"/>
                    <a:pt x="112" y="321"/>
                    <a:pt x="108" y="320"/>
                  </a:cubicBezTo>
                  <a:cubicBezTo>
                    <a:pt x="107" y="320"/>
                    <a:pt x="105" y="319"/>
                    <a:pt x="104" y="317"/>
                  </a:cubicBezTo>
                  <a:cubicBezTo>
                    <a:pt x="101" y="311"/>
                    <a:pt x="107" y="307"/>
                    <a:pt x="116" y="301"/>
                  </a:cubicBezTo>
                  <a:cubicBezTo>
                    <a:pt x="122" y="296"/>
                    <a:pt x="132" y="290"/>
                    <a:pt x="145" y="282"/>
                  </a:cubicBezTo>
                  <a:cubicBezTo>
                    <a:pt x="153" y="276"/>
                    <a:pt x="162" y="270"/>
                    <a:pt x="172" y="264"/>
                  </a:cubicBezTo>
                  <a:cubicBezTo>
                    <a:pt x="104" y="305"/>
                    <a:pt x="93" y="310"/>
                    <a:pt x="88" y="309"/>
                  </a:cubicBezTo>
                  <a:cubicBezTo>
                    <a:pt x="87" y="309"/>
                    <a:pt x="85" y="307"/>
                    <a:pt x="84" y="306"/>
                  </a:cubicBezTo>
                  <a:cubicBezTo>
                    <a:pt x="82" y="302"/>
                    <a:pt x="81" y="300"/>
                    <a:pt x="102" y="285"/>
                  </a:cubicBezTo>
                  <a:cubicBezTo>
                    <a:pt x="85" y="295"/>
                    <a:pt x="78" y="297"/>
                    <a:pt x="74" y="296"/>
                  </a:cubicBezTo>
                  <a:cubicBezTo>
                    <a:pt x="73" y="296"/>
                    <a:pt x="71" y="295"/>
                    <a:pt x="70" y="293"/>
                  </a:cubicBezTo>
                  <a:cubicBezTo>
                    <a:pt x="67" y="287"/>
                    <a:pt x="66" y="286"/>
                    <a:pt x="131" y="245"/>
                  </a:cubicBezTo>
                  <a:cubicBezTo>
                    <a:pt x="90" y="269"/>
                    <a:pt x="82" y="272"/>
                    <a:pt x="78" y="271"/>
                  </a:cubicBezTo>
                  <a:cubicBezTo>
                    <a:pt x="76" y="270"/>
                    <a:pt x="75" y="269"/>
                    <a:pt x="74" y="268"/>
                  </a:cubicBezTo>
                  <a:cubicBezTo>
                    <a:pt x="70" y="262"/>
                    <a:pt x="77" y="257"/>
                    <a:pt x="89" y="248"/>
                  </a:cubicBezTo>
                  <a:cubicBezTo>
                    <a:pt x="97" y="242"/>
                    <a:pt x="108" y="234"/>
                    <a:pt x="124" y="225"/>
                  </a:cubicBezTo>
                  <a:cubicBezTo>
                    <a:pt x="77" y="252"/>
                    <a:pt x="68" y="256"/>
                    <a:pt x="64" y="255"/>
                  </a:cubicBezTo>
                  <a:cubicBezTo>
                    <a:pt x="63" y="254"/>
                    <a:pt x="61" y="253"/>
                    <a:pt x="60" y="252"/>
                  </a:cubicBezTo>
                  <a:cubicBezTo>
                    <a:pt x="57" y="245"/>
                    <a:pt x="56" y="244"/>
                    <a:pt x="133" y="195"/>
                  </a:cubicBezTo>
                  <a:cubicBezTo>
                    <a:pt x="54" y="243"/>
                    <a:pt x="43" y="249"/>
                    <a:pt x="38" y="247"/>
                  </a:cubicBezTo>
                  <a:cubicBezTo>
                    <a:pt x="37" y="247"/>
                    <a:pt x="35" y="246"/>
                    <a:pt x="34" y="244"/>
                  </a:cubicBezTo>
                  <a:cubicBezTo>
                    <a:pt x="30" y="237"/>
                    <a:pt x="30" y="236"/>
                    <a:pt x="162" y="153"/>
                  </a:cubicBezTo>
                  <a:cubicBezTo>
                    <a:pt x="160" y="154"/>
                    <a:pt x="159" y="155"/>
                    <a:pt x="157" y="156"/>
                  </a:cubicBezTo>
                  <a:cubicBezTo>
                    <a:pt x="31" y="233"/>
                    <a:pt x="18" y="240"/>
                    <a:pt x="12" y="238"/>
                  </a:cubicBezTo>
                  <a:cubicBezTo>
                    <a:pt x="11" y="238"/>
                    <a:pt x="9" y="237"/>
                    <a:pt x="8" y="235"/>
                  </a:cubicBezTo>
                  <a:cubicBezTo>
                    <a:pt x="5" y="230"/>
                    <a:pt x="4" y="228"/>
                    <a:pt x="75" y="182"/>
                  </a:cubicBezTo>
                  <a:cubicBezTo>
                    <a:pt x="36" y="205"/>
                    <a:pt x="28" y="208"/>
                    <a:pt x="24" y="207"/>
                  </a:cubicBezTo>
                  <a:cubicBezTo>
                    <a:pt x="22" y="207"/>
                    <a:pt x="21" y="205"/>
                    <a:pt x="20" y="204"/>
                  </a:cubicBezTo>
                  <a:cubicBezTo>
                    <a:pt x="16" y="197"/>
                    <a:pt x="15" y="196"/>
                    <a:pt x="146" y="114"/>
                  </a:cubicBezTo>
                  <a:cubicBezTo>
                    <a:pt x="144" y="115"/>
                    <a:pt x="142" y="116"/>
                    <a:pt x="141" y="117"/>
                  </a:cubicBezTo>
                  <a:cubicBezTo>
                    <a:pt x="18" y="192"/>
                    <a:pt x="12" y="194"/>
                    <a:pt x="7" y="193"/>
                  </a:cubicBezTo>
                  <a:cubicBezTo>
                    <a:pt x="6" y="193"/>
                    <a:pt x="4" y="192"/>
                    <a:pt x="3" y="190"/>
                  </a:cubicBezTo>
                  <a:cubicBezTo>
                    <a:pt x="0" y="185"/>
                    <a:pt x="1" y="182"/>
                    <a:pt x="36" y="159"/>
                  </a:cubicBezTo>
                  <a:cubicBezTo>
                    <a:pt x="24" y="166"/>
                    <a:pt x="21" y="166"/>
                    <a:pt x="19" y="165"/>
                  </a:cubicBezTo>
                  <a:cubicBezTo>
                    <a:pt x="18" y="165"/>
                    <a:pt x="16" y="164"/>
                    <a:pt x="15" y="162"/>
                  </a:cubicBezTo>
                  <a:cubicBezTo>
                    <a:pt x="12" y="157"/>
                    <a:pt x="11" y="155"/>
                    <a:pt x="54" y="127"/>
                  </a:cubicBezTo>
                  <a:cubicBezTo>
                    <a:pt x="42" y="134"/>
                    <a:pt x="38" y="135"/>
                    <a:pt x="36" y="134"/>
                  </a:cubicBezTo>
                  <a:cubicBezTo>
                    <a:pt x="34" y="133"/>
                    <a:pt x="33" y="132"/>
                    <a:pt x="32" y="131"/>
                  </a:cubicBezTo>
                  <a:cubicBezTo>
                    <a:pt x="29" y="125"/>
                    <a:pt x="31" y="122"/>
                    <a:pt x="58" y="104"/>
                  </a:cubicBezTo>
                  <a:cubicBezTo>
                    <a:pt x="59" y="103"/>
                    <a:pt x="61" y="101"/>
                    <a:pt x="62" y="100"/>
                  </a:cubicBezTo>
                  <a:cubicBezTo>
                    <a:pt x="40" y="114"/>
                    <a:pt x="36" y="115"/>
                    <a:pt x="33" y="114"/>
                  </a:cubicBezTo>
                  <a:cubicBezTo>
                    <a:pt x="31" y="114"/>
                    <a:pt x="29" y="113"/>
                    <a:pt x="29" y="111"/>
                  </a:cubicBezTo>
                  <a:cubicBezTo>
                    <a:pt x="26" y="106"/>
                    <a:pt x="25" y="105"/>
                    <a:pt x="67" y="75"/>
                  </a:cubicBezTo>
                  <a:cubicBezTo>
                    <a:pt x="66" y="75"/>
                    <a:pt x="66" y="75"/>
                    <a:pt x="65" y="74"/>
                  </a:cubicBezTo>
                  <a:cubicBezTo>
                    <a:pt x="63" y="74"/>
                    <a:pt x="62" y="73"/>
                    <a:pt x="61" y="71"/>
                  </a:cubicBezTo>
                  <a:cubicBezTo>
                    <a:pt x="59" y="69"/>
                    <a:pt x="60" y="65"/>
                    <a:pt x="63" y="63"/>
                  </a:cubicBezTo>
                  <a:cubicBezTo>
                    <a:pt x="64" y="63"/>
                    <a:pt x="65" y="63"/>
                    <a:pt x="65" y="63"/>
                  </a:cubicBezTo>
                  <a:cubicBezTo>
                    <a:pt x="69" y="61"/>
                    <a:pt x="87" y="50"/>
                    <a:pt x="101" y="42"/>
                  </a:cubicBezTo>
                  <a:cubicBezTo>
                    <a:pt x="139" y="19"/>
                    <a:pt x="139" y="19"/>
                    <a:pt x="143" y="19"/>
                  </a:cubicBezTo>
                  <a:cubicBezTo>
                    <a:pt x="144" y="20"/>
                    <a:pt x="145" y="21"/>
                    <a:pt x="146" y="22"/>
                  </a:cubicBezTo>
                  <a:cubicBezTo>
                    <a:pt x="149" y="28"/>
                    <a:pt x="146" y="31"/>
                    <a:pt x="126" y="46"/>
                  </a:cubicBezTo>
                  <a:cubicBezTo>
                    <a:pt x="123" y="48"/>
                    <a:pt x="121" y="50"/>
                    <a:pt x="118" y="52"/>
                  </a:cubicBezTo>
                  <a:cubicBezTo>
                    <a:pt x="174" y="18"/>
                    <a:pt x="180" y="15"/>
                    <a:pt x="185" y="16"/>
                  </a:cubicBezTo>
                  <a:cubicBezTo>
                    <a:pt x="186" y="16"/>
                    <a:pt x="188" y="17"/>
                    <a:pt x="189" y="19"/>
                  </a:cubicBezTo>
                  <a:cubicBezTo>
                    <a:pt x="192" y="25"/>
                    <a:pt x="188" y="27"/>
                    <a:pt x="167" y="43"/>
                  </a:cubicBezTo>
                  <a:cubicBezTo>
                    <a:pt x="156" y="50"/>
                    <a:pt x="143" y="59"/>
                    <a:pt x="129" y="69"/>
                  </a:cubicBezTo>
                  <a:cubicBezTo>
                    <a:pt x="135" y="65"/>
                    <a:pt x="142" y="61"/>
                    <a:pt x="148" y="58"/>
                  </a:cubicBezTo>
                  <a:cubicBezTo>
                    <a:pt x="239" y="1"/>
                    <a:pt x="244" y="0"/>
                    <a:pt x="249" y="1"/>
                  </a:cubicBezTo>
                  <a:cubicBezTo>
                    <a:pt x="250" y="1"/>
                    <a:pt x="252" y="2"/>
                    <a:pt x="253" y="4"/>
                  </a:cubicBezTo>
                  <a:cubicBezTo>
                    <a:pt x="256" y="9"/>
                    <a:pt x="257" y="10"/>
                    <a:pt x="210" y="41"/>
                  </a:cubicBezTo>
                  <a:cubicBezTo>
                    <a:pt x="256" y="14"/>
                    <a:pt x="264" y="11"/>
                    <a:pt x="268" y="12"/>
                  </a:cubicBezTo>
                  <a:cubicBezTo>
                    <a:pt x="269" y="12"/>
                    <a:pt x="271" y="13"/>
                    <a:pt x="271" y="14"/>
                  </a:cubicBezTo>
                  <a:cubicBezTo>
                    <a:pt x="274" y="19"/>
                    <a:pt x="274" y="21"/>
                    <a:pt x="255" y="35"/>
                  </a:cubicBezTo>
                  <a:cubicBezTo>
                    <a:pt x="292" y="13"/>
                    <a:pt x="301" y="10"/>
                    <a:pt x="305" y="11"/>
                  </a:cubicBezTo>
                  <a:cubicBezTo>
                    <a:pt x="307" y="11"/>
                    <a:pt x="308" y="12"/>
                    <a:pt x="309" y="14"/>
                  </a:cubicBezTo>
                  <a:cubicBezTo>
                    <a:pt x="312" y="19"/>
                    <a:pt x="314" y="21"/>
                    <a:pt x="255" y="59"/>
                  </a:cubicBezTo>
                  <a:cubicBezTo>
                    <a:pt x="304" y="30"/>
                    <a:pt x="313" y="26"/>
                    <a:pt x="317" y="27"/>
                  </a:cubicBezTo>
                  <a:cubicBezTo>
                    <a:pt x="319" y="28"/>
                    <a:pt x="320" y="29"/>
                    <a:pt x="321" y="30"/>
                  </a:cubicBezTo>
                  <a:cubicBezTo>
                    <a:pt x="325" y="36"/>
                    <a:pt x="325" y="38"/>
                    <a:pt x="247" y="88"/>
                  </a:cubicBezTo>
                  <a:cubicBezTo>
                    <a:pt x="307" y="52"/>
                    <a:pt x="320" y="46"/>
                    <a:pt x="325" y="47"/>
                  </a:cubicBezTo>
                  <a:cubicBezTo>
                    <a:pt x="326" y="48"/>
                    <a:pt x="328" y="49"/>
                    <a:pt x="329" y="50"/>
                  </a:cubicBezTo>
                  <a:cubicBezTo>
                    <a:pt x="332" y="55"/>
                    <a:pt x="333" y="58"/>
                    <a:pt x="289" y="86"/>
                  </a:cubicBezTo>
                  <a:cubicBezTo>
                    <a:pt x="329" y="63"/>
                    <a:pt x="342" y="57"/>
                    <a:pt x="347" y="58"/>
                  </a:cubicBezTo>
                  <a:cubicBezTo>
                    <a:pt x="348" y="59"/>
                    <a:pt x="350" y="60"/>
                    <a:pt x="351" y="61"/>
                  </a:cubicBezTo>
                  <a:cubicBezTo>
                    <a:pt x="354" y="68"/>
                    <a:pt x="348" y="72"/>
                    <a:pt x="337" y="80"/>
                  </a:cubicBezTo>
                  <a:cubicBezTo>
                    <a:pt x="330" y="85"/>
                    <a:pt x="319" y="92"/>
                    <a:pt x="304" y="102"/>
                  </a:cubicBezTo>
                  <a:cubicBezTo>
                    <a:pt x="373" y="61"/>
                    <a:pt x="383" y="56"/>
                    <a:pt x="388" y="57"/>
                  </a:cubicBezTo>
                  <a:cubicBezTo>
                    <a:pt x="390" y="58"/>
                    <a:pt x="391" y="59"/>
                    <a:pt x="392" y="60"/>
                  </a:cubicBezTo>
                  <a:cubicBezTo>
                    <a:pt x="395" y="66"/>
                    <a:pt x="396" y="68"/>
                    <a:pt x="323" y="114"/>
                  </a:cubicBezTo>
                  <a:cubicBezTo>
                    <a:pt x="363" y="91"/>
                    <a:pt x="372" y="87"/>
                    <a:pt x="376" y="88"/>
                  </a:cubicBezTo>
                  <a:cubicBezTo>
                    <a:pt x="378" y="88"/>
                    <a:pt x="379" y="89"/>
                    <a:pt x="380" y="91"/>
                  </a:cubicBezTo>
                  <a:cubicBezTo>
                    <a:pt x="384" y="97"/>
                    <a:pt x="385" y="99"/>
                    <a:pt x="313" y="144"/>
                  </a:cubicBezTo>
                  <a:cubicBezTo>
                    <a:pt x="369" y="111"/>
                    <a:pt x="377" y="107"/>
                    <a:pt x="382" y="108"/>
                  </a:cubicBezTo>
                  <a:cubicBezTo>
                    <a:pt x="383" y="109"/>
                    <a:pt x="385" y="110"/>
                    <a:pt x="385" y="111"/>
                  </a:cubicBezTo>
                  <a:cubicBezTo>
                    <a:pt x="388" y="115"/>
                    <a:pt x="389" y="117"/>
                    <a:pt x="369" y="132"/>
                  </a:cubicBezTo>
                  <a:cubicBezTo>
                    <a:pt x="381" y="125"/>
                    <a:pt x="387" y="123"/>
                    <a:pt x="390" y="124"/>
                  </a:cubicBezTo>
                  <a:cubicBezTo>
                    <a:pt x="392" y="125"/>
                    <a:pt x="393" y="126"/>
                    <a:pt x="394" y="127"/>
                  </a:cubicBezTo>
                  <a:cubicBezTo>
                    <a:pt x="397" y="132"/>
                    <a:pt x="398" y="134"/>
                    <a:pt x="364" y="157"/>
                  </a:cubicBezTo>
                  <a:cubicBezTo>
                    <a:pt x="410" y="130"/>
                    <a:pt x="420" y="126"/>
                    <a:pt x="424" y="127"/>
                  </a:cubicBezTo>
                  <a:cubicBezTo>
                    <a:pt x="426" y="127"/>
                    <a:pt x="428" y="129"/>
                    <a:pt x="428" y="130"/>
                  </a:cubicBezTo>
                  <a:cubicBezTo>
                    <a:pt x="432" y="136"/>
                    <a:pt x="426" y="141"/>
                    <a:pt x="415" y="148"/>
                  </a:cubicBezTo>
                  <a:cubicBezTo>
                    <a:pt x="409" y="153"/>
                    <a:pt x="402" y="158"/>
                    <a:pt x="391" y="165"/>
                  </a:cubicBezTo>
                  <a:cubicBezTo>
                    <a:pt x="416" y="150"/>
                    <a:pt x="422" y="148"/>
                    <a:pt x="425" y="149"/>
                  </a:cubicBezTo>
                  <a:cubicBezTo>
                    <a:pt x="427" y="150"/>
                    <a:pt x="428" y="151"/>
                    <a:pt x="429" y="152"/>
                  </a:cubicBezTo>
                  <a:cubicBezTo>
                    <a:pt x="432" y="157"/>
                    <a:pt x="433" y="160"/>
                    <a:pt x="391" y="187"/>
                  </a:cubicBezTo>
                  <a:cubicBezTo>
                    <a:pt x="398" y="184"/>
                    <a:pt x="400" y="184"/>
                    <a:pt x="402" y="185"/>
                  </a:cubicBezTo>
                  <a:cubicBezTo>
                    <a:pt x="404" y="185"/>
                    <a:pt x="405" y="186"/>
                    <a:pt x="406" y="188"/>
                  </a:cubicBezTo>
                  <a:cubicBezTo>
                    <a:pt x="410" y="193"/>
                    <a:pt x="407" y="196"/>
                    <a:pt x="377" y="216"/>
                  </a:cubicBezTo>
                  <a:cubicBezTo>
                    <a:pt x="362" y="227"/>
                    <a:pt x="343" y="240"/>
                    <a:pt x="323" y="253"/>
                  </a:cubicBezTo>
                  <a:cubicBezTo>
                    <a:pt x="411" y="199"/>
                    <a:pt x="421" y="194"/>
                    <a:pt x="427" y="195"/>
                  </a:cubicBezTo>
                  <a:cubicBezTo>
                    <a:pt x="428" y="196"/>
                    <a:pt x="430" y="197"/>
                    <a:pt x="431" y="198"/>
                  </a:cubicBezTo>
                  <a:cubicBezTo>
                    <a:pt x="435" y="205"/>
                    <a:pt x="435" y="206"/>
                    <a:pt x="358" y="257"/>
                  </a:cubicBezTo>
                  <a:cubicBezTo>
                    <a:pt x="403" y="231"/>
                    <a:pt x="406" y="230"/>
                    <a:pt x="410" y="231"/>
                  </a:cubicBezTo>
                  <a:cubicBezTo>
                    <a:pt x="411" y="231"/>
                    <a:pt x="413" y="232"/>
                    <a:pt x="414" y="234"/>
                  </a:cubicBezTo>
                  <a:cubicBezTo>
                    <a:pt x="417" y="239"/>
                    <a:pt x="413" y="242"/>
                    <a:pt x="392" y="258"/>
                  </a:cubicBezTo>
                  <a:cubicBezTo>
                    <a:pt x="383" y="265"/>
                    <a:pt x="371" y="273"/>
                    <a:pt x="359" y="282"/>
                  </a:cubicBezTo>
                  <a:cubicBezTo>
                    <a:pt x="372" y="275"/>
                    <a:pt x="373" y="275"/>
                    <a:pt x="375" y="276"/>
                  </a:cubicBezTo>
                  <a:cubicBezTo>
                    <a:pt x="376" y="276"/>
                    <a:pt x="378" y="277"/>
                    <a:pt x="378" y="278"/>
                  </a:cubicBezTo>
                  <a:cubicBezTo>
                    <a:pt x="381" y="284"/>
                    <a:pt x="381" y="284"/>
                    <a:pt x="344" y="315"/>
                  </a:cubicBezTo>
                  <a:cubicBezTo>
                    <a:pt x="341" y="318"/>
                    <a:pt x="337" y="321"/>
                    <a:pt x="334" y="324"/>
                  </a:cubicBezTo>
                  <a:cubicBezTo>
                    <a:pt x="334" y="325"/>
                    <a:pt x="335" y="325"/>
                    <a:pt x="335" y="326"/>
                  </a:cubicBezTo>
                  <a:cubicBezTo>
                    <a:pt x="337" y="328"/>
                    <a:pt x="337" y="328"/>
                    <a:pt x="332" y="345"/>
                  </a:cubicBezTo>
                  <a:cubicBezTo>
                    <a:pt x="334" y="343"/>
                    <a:pt x="337" y="342"/>
                    <a:pt x="339" y="340"/>
                  </a:cubicBezTo>
                  <a:cubicBezTo>
                    <a:pt x="358" y="329"/>
                    <a:pt x="358" y="329"/>
                    <a:pt x="361" y="330"/>
                  </a:cubicBezTo>
                  <a:cubicBezTo>
                    <a:pt x="362" y="330"/>
                    <a:pt x="364" y="331"/>
                    <a:pt x="364" y="333"/>
                  </a:cubicBezTo>
                  <a:cubicBezTo>
                    <a:pt x="366" y="336"/>
                    <a:pt x="366" y="336"/>
                    <a:pt x="355" y="355"/>
                  </a:cubicBezTo>
                  <a:cubicBezTo>
                    <a:pt x="352" y="359"/>
                    <a:pt x="348" y="366"/>
                    <a:pt x="346" y="369"/>
                  </a:cubicBezTo>
                  <a:cubicBezTo>
                    <a:pt x="347" y="372"/>
                    <a:pt x="347" y="372"/>
                    <a:pt x="347" y="372"/>
                  </a:cubicBezTo>
                  <a:cubicBezTo>
                    <a:pt x="347" y="372"/>
                    <a:pt x="346" y="372"/>
                    <a:pt x="345" y="373"/>
                  </a:cubicBezTo>
                  <a:cubicBezTo>
                    <a:pt x="343" y="374"/>
                    <a:pt x="342" y="375"/>
                    <a:pt x="340" y="375"/>
                  </a:cubicBezTo>
                  <a:close/>
                  <a:moveTo>
                    <a:pt x="345" y="366"/>
                  </a:moveTo>
                  <a:cubicBezTo>
                    <a:pt x="346" y="369"/>
                    <a:pt x="346" y="369"/>
                    <a:pt x="346" y="369"/>
                  </a:cubicBezTo>
                  <a:cubicBezTo>
                    <a:pt x="346" y="368"/>
                    <a:pt x="346" y="367"/>
                    <a:pt x="345" y="366"/>
                  </a:cubicBezTo>
                  <a:cubicBezTo>
                    <a:pt x="342" y="367"/>
                    <a:pt x="342" y="367"/>
                    <a:pt x="342" y="367"/>
                  </a:cubicBezTo>
                  <a:cubicBezTo>
                    <a:pt x="345" y="366"/>
                    <a:pt x="345" y="366"/>
                    <a:pt x="345" y="366"/>
                  </a:cubicBezTo>
                  <a:close/>
                </a:path>
              </a:pathLst>
            </a:custGeom>
            <a:solidFill>
              <a:srgbClr val="CD8E7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52" name="Freeform 31"/>
            <p:cNvSpPr>
              <a:spLocks noEditPoints="1"/>
            </p:cNvSpPr>
            <p:nvPr/>
          </p:nvSpPr>
          <p:spPr bwMode="gray">
            <a:xfrm>
              <a:off x="6037594" y="3975100"/>
              <a:ext cx="1300163" cy="1119188"/>
            </a:xfrm>
            <a:custGeom>
              <a:avLst/>
              <a:gdLst>
                <a:gd name="T0" fmla="*/ 359 w 409"/>
                <a:gd name="T1" fmla="*/ 273 h 352"/>
                <a:gd name="T2" fmla="*/ 326 w 409"/>
                <a:gd name="T3" fmla="*/ 296 h 352"/>
                <a:gd name="T4" fmla="*/ 399 w 409"/>
                <a:gd name="T5" fmla="*/ 215 h 352"/>
                <a:gd name="T6" fmla="*/ 408 w 409"/>
                <a:gd name="T7" fmla="*/ 178 h 352"/>
                <a:gd name="T8" fmla="*/ 402 w 409"/>
                <a:gd name="T9" fmla="*/ 199 h 352"/>
                <a:gd name="T10" fmla="*/ 398 w 409"/>
                <a:gd name="T11" fmla="*/ 217 h 352"/>
                <a:gd name="T12" fmla="*/ 391 w 409"/>
                <a:gd name="T13" fmla="*/ 231 h 352"/>
                <a:gd name="T14" fmla="*/ 387 w 409"/>
                <a:gd name="T15" fmla="*/ 240 h 352"/>
                <a:gd name="T16" fmla="*/ 383 w 409"/>
                <a:gd name="T17" fmla="*/ 240 h 352"/>
                <a:gd name="T18" fmla="*/ 359 w 409"/>
                <a:gd name="T19" fmla="*/ 273 h 352"/>
                <a:gd name="T20" fmla="*/ 327 w 409"/>
                <a:gd name="T21" fmla="*/ 306 h 352"/>
                <a:gd name="T22" fmla="*/ 326 w 409"/>
                <a:gd name="T23" fmla="*/ 328 h 352"/>
                <a:gd name="T24" fmla="*/ 323 w 409"/>
                <a:gd name="T25" fmla="*/ 321 h 352"/>
                <a:gd name="T26" fmla="*/ 324 w 409"/>
                <a:gd name="T27" fmla="*/ 298 h 352"/>
                <a:gd name="T28" fmla="*/ 357 w 409"/>
                <a:gd name="T29" fmla="*/ 262 h 352"/>
                <a:gd name="T30" fmla="*/ 392 w 409"/>
                <a:gd name="T31" fmla="*/ 191 h 352"/>
                <a:gd name="T32" fmla="*/ 350 w 409"/>
                <a:gd name="T33" fmla="*/ 72 h 352"/>
                <a:gd name="T34" fmla="*/ 310 w 409"/>
                <a:gd name="T35" fmla="*/ 42 h 352"/>
                <a:gd name="T36" fmla="*/ 178 w 409"/>
                <a:gd name="T37" fmla="*/ 15 h 352"/>
                <a:gd name="T38" fmla="*/ 115 w 409"/>
                <a:gd name="T39" fmla="*/ 29 h 352"/>
                <a:gd name="T40" fmla="*/ 47 w 409"/>
                <a:gd name="T41" fmla="*/ 74 h 352"/>
                <a:gd name="T42" fmla="*/ 81 w 409"/>
                <a:gd name="T43" fmla="*/ 287 h 352"/>
                <a:gd name="T44" fmla="*/ 242 w 409"/>
                <a:gd name="T45" fmla="*/ 318 h 352"/>
                <a:gd name="T46" fmla="*/ 261 w 409"/>
                <a:gd name="T47" fmla="*/ 317 h 352"/>
                <a:gd name="T48" fmla="*/ 299 w 409"/>
                <a:gd name="T49" fmla="*/ 347 h 352"/>
                <a:gd name="T50" fmla="*/ 180 w 409"/>
                <a:gd name="T51" fmla="*/ 329 h 352"/>
                <a:gd name="T52" fmla="*/ 105 w 409"/>
                <a:gd name="T53" fmla="*/ 312 h 352"/>
                <a:gd name="T54" fmla="*/ 75 w 409"/>
                <a:gd name="T55" fmla="*/ 296 h 352"/>
                <a:gd name="T56" fmla="*/ 23 w 409"/>
                <a:gd name="T57" fmla="*/ 240 h 352"/>
                <a:gd name="T58" fmla="*/ 9 w 409"/>
                <a:gd name="T59" fmla="*/ 211 h 352"/>
                <a:gd name="T60" fmla="*/ 1 w 409"/>
                <a:gd name="T61" fmla="*/ 155 h 352"/>
                <a:gd name="T62" fmla="*/ 6 w 409"/>
                <a:gd name="T63" fmla="*/ 127 h 352"/>
                <a:gd name="T64" fmla="*/ 15 w 409"/>
                <a:gd name="T65" fmla="*/ 104 h 352"/>
                <a:gd name="T66" fmla="*/ 35 w 409"/>
                <a:gd name="T67" fmla="*/ 72 h 352"/>
                <a:gd name="T68" fmla="*/ 64 w 409"/>
                <a:gd name="T69" fmla="*/ 45 h 352"/>
                <a:gd name="T70" fmla="*/ 66 w 409"/>
                <a:gd name="T71" fmla="*/ 43 h 352"/>
                <a:gd name="T72" fmla="*/ 86 w 409"/>
                <a:gd name="T73" fmla="*/ 33 h 352"/>
                <a:gd name="T74" fmla="*/ 120 w 409"/>
                <a:gd name="T75" fmla="*/ 15 h 352"/>
                <a:gd name="T76" fmla="*/ 155 w 409"/>
                <a:gd name="T77" fmla="*/ 5 h 352"/>
                <a:gd name="T78" fmla="*/ 200 w 409"/>
                <a:gd name="T79" fmla="*/ 0 h 352"/>
                <a:gd name="T80" fmla="*/ 220 w 409"/>
                <a:gd name="T81" fmla="*/ 3 h 352"/>
                <a:gd name="T82" fmla="*/ 232 w 409"/>
                <a:gd name="T83" fmla="*/ 3 h 352"/>
                <a:gd name="T84" fmla="*/ 249 w 409"/>
                <a:gd name="T85" fmla="*/ 5 h 352"/>
                <a:gd name="T86" fmla="*/ 276 w 409"/>
                <a:gd name="T87" fmla="*/ 12 h 352"/>
                <a:gd name="T88" fmla="*/ 332 w 409"/>
                <a:gd name="T89" fmla="*/ 39 h 352"/>
                <a:gd name="T90" fmla="*/ 352 w 409"/>
                <a:gd name="T91" fmla="*/ 54 h 352"/>
                <a:gd name="T92" fmla="*/ 384 w 409"/>
                <a:gd name="T93" fmla="*/ 96 h 352"/>
                <a:gd name="T94" fmla="*/ 388 w 409"/>
                <a:gd name="T95" fmla="*/ 110 h 352"/>
                <a:gd name="T96" fmla="*/ 398 w 409"/>
                <a:gd name="T97" fmla="*/ 126 h 352"/>
                <a:gd name="T98" fmla="*/ 405 w 409"/>
                <a:gd name="T99" fmla="*/ 146 h 352"/>
                <a:gd name="T100" fmla="*/ 408 w 409"/>
                <a:gd name="T101" fmla="*/ 166 h 352"/>
                <a:gd name="T102" fmla="*/ 62 w 409"/>
                <a:gd name="T103" fmla="*/ 47 h 352"/>
                <a:gd name="T104" fmla="*/ 66 w 409"/>
                <a:gd name="T105" fmla="*/ 43 h 352"/>
                <a:gd name="T106" fmla="*/ 317 w 409"/>
                <a:gd name="T107" fmla="*/ 46 h 352"/>
                <a:gd name="T108" fmla="*/ 139 w 409"/>
                <a:gd name="T109" fmla="*/ 22 h 352"/>
                <a:gd name="T110" fmla="*/ 356 w 409"/>
                <a:gd name="T111" fmla="*/ 276 h 352"/>
                <a:gd name="T112" fmla="*/ 384 w 409"/>
                <a:gd name="T113" fmla="*/ 244 h 352"/>
                <a:gd name="T114" fmla="*/ 403 w 409"/>
                <a:gd name="T115" fmla="*/ 204 h 352"/>
                <a:gd name="T116" fmla="*/ 145 w 409"/>
                <a:gd name="T117" fmla="*/ 7 h 352"/>
                <a:gd name="T118" fmla="*/ 1 w 409"/>
                <a:gd name="T119" fmla="*/ 17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9" h="352">
                  <a:moveTo>
                    <a:pt x="323" y="347"/>
                  </a:moveTo>
                  <a:cubicBezTo>
                    <a:pt x="323" y="346"/>
                    <a:pt x="322" y="346"/>
                    <a:pt x="323" y="344"/>
                  </a:cubicBezTo>
                  <a:cubicBezTo>
                    <a:pt x="323" y="348"/>
                    <a:pt x="324" y="342"/>
                    <a:pt x="323" y="347"/>
                  </a:cubicBezTo>
                  <a:close/>
                  <a:moveTo>
                    <a:pt x="359" y="275"/>
                  </a:moveTo>
                  <a:cubicBezTo>
                    <a:pt x="361" y="274"/>
                    <a:pt x="362" y="274"/>
                    <a:pt x="363" y="272"/>
                  </a:cubicBezTo>
                  <a:cubicBezTo>
                    <a:pt x="364" y="272"/>
                    <a:pt x="363" y="274"/>
                    <a:pt x="364" y="272"/>
                  </a:cubicBezTo>
                  <a:cubicBezTo>
                    <a:pt x="365" y="270"/>
                    <a:pt x="362" y="271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ubicBezTo>
                    <a:pt x="360" y="274"/>
                    <a:pt x="360" y="274"/>
                    <a:pt x="359" y="275"/>
                  </a:cubicBezTo>
                  <a:close/>
                  <a:moveTo>
                    <a:pt x="359" y="273"/>
                  </a:moveTo>
                  <a:cubicBezTo>
                    <a:pt x="359" y="273"/>
                    <a:pt x="359" y="273"/>
                    <a:pt x="359" y="273"/>
                  </a:cubicBezTo>
                  <a:cubicBezTo>
                    <a:pt x="359" y="273"/>
                    <a:pt x="359" y="273"/>
                    <a:pt x="359" y="273"/>
                  </a:cubicBezTo>
                  <a:close/>
                  <a:moveTo>
                    <a:pt x="326" y="296"/>
                  </a:move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7"/>
                  </a:cubicBezTo>
                  <a:cubicBezTo>
                    <a:pt x="326" y="297"/>
                    <a:pt x="326" y="297"/>
                    <a:pt x="326" y="296"/>
                  </a:cubicBezTo>
                  <a:close/>
                  <a:moveTo>
                    <a:pt x="325" y="334"/>
                  </a:moveTo>
                  <a:cubicBezTo>
                    <a:pt x="325" y="335"/>
                    <a:pt x="326" y="335"/>
                    <a:pt x="326" y="335"/>
                  </a:cubicBezTo>
                  <a:lnTo>
                    <a:pt x="325" y="334"/>
                  </a:lnTo>
                  <a:close/>
                  <a:moveTo>
                    <a:pt x="398" y="217"/>
                  </a:moveTo>
                  <a:cubicBezTo>
                    <a:pt x="398" y="217"/>
                    <a:pt x="398" y="216"/>
                    <a:pt x="399" y="215"/>
                  </a:cubicBezTo>
                  <a:cubicBezTo>
                    <a:pt x="398" y="216"/>
                    <a:pt x="398" y="216"/>
                    <a:pt x="398" y="217"/>
                  </a:cubicBezTo>
                  <a:close/>
                  <a:moveTo>
                    <a:pt x="358" y="277"/>
                  </a:moveTo>
                  <a:cubicBezTo>
                    <a:pt x="359" y="276"/>
                    <a:pt x="359" y="275"/>
                    <a:pt x="359" y="275"/>
                  </a:cubicBezTo>
                  <a:cubicBezTo>
                    <a:pt x="359" y="275"/>
                    <a:pt x="359" y="276"/>
                    <a:pt x="358" y="277"/>
                  </a:cubicBezTo>
                  <a:close/>
                  <a:moveTo>
                    <a:pt x="406" y="170"/>
                  </a:moveTo>
                  <a:cubicBezTo>
                    <a:pt x="406" y="171"/>
                    <a:pt x="405" y="172"/>
                    <a:pt x="405" y="174"/>
                  </a:cubicBezTo>
                  <a:cubicBezTo>
                    <a:pt x="406" y="175"/>
                    <a:pt x="407" y="177"/>
                    <a:pt x="408" y="178"/>
                  </a:cubicBezTo>
                  <a:cubicBezTo>
                    <a:pt x="408" y="180"/>
                    <a:pt x="406" y="179"/>
                    <a:pt x="407" y="182"/>
                  </a:cubicBezTo>
                  <a:cubicBezTo>
                    <a:pt x="406" y="178"/>
                    <a:pt x="406" y="178"/>
                    <a:pt x="406" y="178"/>
                  </a:cubicBezTo>
                  <a:cubicBezTo>
                    <a:pt x="406" y="178"/>
                    <a:pt x="404" y="180"/>
                    <a:pt x="404" y="184"/>
                  </a:cubicBezTo>
                  <a:cubicBezTo>
                    <a:pt x="404" y="186"/>
                    <a:pt x="406" y="189"/>
                    <a:pt x="406" y="186"/>
                  </a:cubicBezTo>
                  <a:cubicBezTo>
                    <a:pt x="406" y="188"/>
                    <a:pt x="405" y="190"/>
                    <a:pt x="405" y="189"/>
                  </a:cubicBezTo>
                  <a:cubicBezTo>
                    <a:pt x="404" y="192"/>
                    <a:pt x="406" y="188"/>
                    <a:pt x="406" y="192"/>
                  </a:cubicBezTo>
                  <a:cubicBezTo>
                    <a:pt x="405" y="193"/>
                    <a:pt x="403" y="197"/>
                    <a:pt x="402" y="199"/>
                  </a:cubicBezTo>
                  <a:cubicBezTo>
                    <a:pt x="401" y="195"/>
                    <a:pt x="401" y="195"/>
                    <a:pt x="401" y="195"/>
                  </a:cubicBezTo>
                  <a:cubicBezTo>
                    <a:pt x="400" y="198"/>
                    <a:pt x="400" y="198"/>
                    <a:pt x="400" y="198"/>
                  </a:cubicBezTo>
                  <a:cubicBezTo>
                    <a:pt x="399" y="195"/>
                    <a:pt x="399" y="199"/>
                    <a:pt x="398" y="197"/>
                  </a:cubicBezTo>
                  <a:cubicBezTo>
                    <a:pt x="397" y="198"/>
                    <a:pt x="397" y="200"/>
                    <a:pt x="397" y="202"/>
                  </a:cubicBezTo>
                  <a:cubicBezTo>
                    <a:pt x="401" y="198"/>
                    <a:pt x="399" y="208"/>
                    <a:pt x="402" y="207"/>
                  </a:cubicBezTo>
                  <a:cubicBezTo>
                    <a:pt x="400" y="213"/>
                    <a:pt x="395" y="209"/>
                    <a:pt x="397" y="216"/>
                  </a:cubicBezTo>
                  <a:cubicBezTo>
                    <a:pt x="397" y="216"/>
                    <a:pt x="398" y="218"/>
                    <a:pt x="398" y="217"/>
                  </a:cubicBezTo>
                  <a:cubicBezTo>
                    <a:pt x="398" y="219"/>
                    <a:pt x="400" y="219"/>
                    <a:pt x="397" y="223"/>
                  </a:cubicBezTo>
                  <a:cubicBezTo>
                    <a:pt x="398" y="219"/>
                    <a:pt x="394" y="225"/>
                    <a:pt x="395" y="220"/>
                  </a:cubicBezTo>
                  <a:cubicBezTo>
                    <a:pt x="395" y="221"/>
                    <a:pt x="396" y="218"/>
                    <a:pt x="396" y="217"/>
                  </a:cubicBezTo>
                  <a:cubicBezTo>
                    <a:pt x="395" y="218"/>
                    <a:pt x="394" y="216"/>
                    <a:pt x="393" y="220"/>
                  </a:cubicBezTo>
                  <a:cubicBezTo>
                    <a:pt x="392" y="222"/>
                    <a:pt x="391" y="225"/>
                    <a:pt x="392" y="225"/>
                  </a:cubicBezTo>
                  <a:cubicBezTo>
                    <a:pt x="393" y="225"/>
                    <a:pt x="393" y="221"/>
                    <a:pt x="394" y="223"/>
                  </a:cubicBezTo>
                  <a:cubicBezTo>
                    <a:pt x="392" y="228"/>
                    <a:pt x="390" y="228"/>
                    <a:pt x="391" y="231"/>
                  </a:cubicBezTo>
                  <a:cubicBezTo>
                    <a:pt x="393" y="228"/>
                    <a:pt x="394" y="228"/>
                    <a:pt x="395" y="228"/>
                  </a:cubicBezTo>
                  <a:cubicBezTo>
                    <a:pt x="394" y="232"/>
                    <a:pt x="394" y="232"/>
                    <a:pt x="394" y="232"/>
                  </a:cubicBezTo>
                  <a:cubicBezTo>
                    <a:pt x="393" y="231"/>
                    <a:pt x="393" y="231"/>
                    <a:pt x="393" y="231"/>
                  </a:cubicBezTo>
                  <a:cubicBezTo>
                    <a:pt x="390" y="236"/>
                    <a:pt x="394" y="233"/>
                    <a:pt x="391" y="238"/>
                  </a:cubicBezTo>
                  <a:cubicBezTo>
                    <a:pt x="388" y="239"/>
                    <a:pt x="388" y="239"/>
                    <a:pt x="388" y="239"/>
                  </a:cubicBezTo>
                  <a:cubicBezTo>
                    <a:pt x="388" y="238"/>
                    <a:pt x="393" y="232"/>
                    <a:pt x="390" y="232"/>
                  </a:cubicBezTo>
                  <a:cubicBezTo>
                    <a:pt x="389" y="236"/>
                    <a:pt x="389" y="237"/>
                    <a:pt x="387" y="240"/>
                  </a:cubicBezTo>
                  <a:cubicBezTo>
                    <a:pt x="388" y="237"/>
                    <a:pt x="388" y="237"/>
                    <a:pt x="388" y="237"/>
                  </a:cubicBezTo>
                  <a:cubicBezTo>
                    <a:pt x="387" y="238"/>
                    <a:pt x="384" y="238"/>
                    <a:pt x="383" y="243"/>
                  </a:cubicBezTo>
                  <a:cubicBezTo>
                    <a:pt x="382" y="246"/>
                    <a:pt x="383" y="244"/>
                    <a:pt x="384" y="245"/>
                  </a:cubicBezTo>
                  <a:cubicBezTo>
                    <a:pt x="381" y="250"/>
                    <a:pt x="381" y="252"/>
                    <a:pt x="378" y="255"/>
                  </a:cubicBezTo>
                  <a:cubicBezTo>
                    <a:pt x="378" y="253"/>
                    <a:pt x="374" y="260"/>
                    <a:pt x="376" y="256"/>
                  </a:cubicBezTo>
                  <a:cubicBezTo>
                    <a:pt x="377" y="255"/>
                    <a:pt x="382" y="248"/>
                    <a:pt x="382" y="245"/>
                  </a:cubicBezTo>
                  <a:cubicBezTo>
                    <a:pt x="379" y="246"/>
                    <a:pt x="384" y="242"/>
                    <a:pt x="383" y="240"/>
                  </a:cubicBezTo>
                  <a:cubicBezTo>
                    <a:pt x="381" y="244"/>
                    <a:pt x="379" y="242"/>
                    <a:pt x="378" y="242"/>
                  </a:cubicBezTo>
                  <a:cubicBezTo>
                    <a:pt x="377" y="243"/>
                    <a:pt x="377" y="245"/>
                    <a:pt x="377" y="245"/>
                  </a:cubicBezTo>
                  <a:cubicBezTo>
                    <a:pt x="378" y="246"/>
                    <a:pt x="378" y="245"/>
                    <a:pt x="380" y="246"/>
                  </a:cubicBezTo>
                  <a:cubicBezTo>
                    <a:pt x="377" y="250"/>
                    <a:pt x="374" y="254"/>
                    <a:pt x="373" y="257"/>
                  </a:cubicBezTo>
                  <a:cubicBezTo>
                    <a:pt x="372" y="258"/>
                    <a:pt x="371" y="257"/>
                    <a:pt x="372" y="255"/>
                  </a:cubicBezTo>
                  <a:cubicBezTo>
                    <a:pt x="369" y="260"/>
                    <a:pt x="365" y="265"/>
                    <a:pt x="361" y="269"/>
                  </a:cubicBezTo>
                  <a:cubicBezTo>
                    <a:pt x="364" y="268"/>
                    <a:pt x="359" y="272"/>
                    <a:pt x="359" y="273"/>
                  </a:cubicBezTo>
                  <a:cubicBezTo>
                    <a:pt x="358" y="273"/>
                    <a:pt x="357" y="273"/>
                    <a:pt x="357" y="272"/>
                  </a:cubicBezTo>
                  <a:cubicBezTo>
                    <a:pt x="355" y="276"/>
                    <a:pt x="356" y="271"/>
                    <a:pt x="354" y="274"/>
                  </a:cubicBezTo>
                  <a:cubicBezTo>
                    <a:pt x="351" y="277"/>
                    <a:pt x="348" y="281"/>
                    <a:pt x="345" y="284"/>
                  </a:cubicBezTo>
                  <a:cubicBezTo>
                    <a:pt x="340" y="287"/>
                    <a:pt x="334" y="293"/>
                    <a:pt x="330" y="296"/>
                  </a:cubicBezTo>
                  <a:cubicBezTo>
                    <a:pt x="327" y="297"/>
                    <a:pt x="328" y="294"/>
                    <a:pt x="326" y="296"/>
                  </a:cubicBezTo>
                  <a:cubicBezTo>
                    <a:pt x="324" y="297"/>
                    <a:pt x="325" y="297"/>
                    <a:pt x="326" y="297"/>
                  </a:cubicBezTo>
                  <a:cubicBezTo>
                    <a:pt x="326" y="299"/>
                    <a:pt x="325" y="305"/>
                    <a:pt x="327" y="306"/>
                  </a:cubicBezTo>
                  <a:cubicBezTo>
                    <a:pt x="326" y="305"/>
                    <a:pt x="326" y="305"/>
                    <a:pt x="326" y="305"/>
                  </a:cubicBezTo>
                  <a:cubicBezTo>
                    <a:pt x="325" y="306"/>
                    <a:pt x="326" y="306"/>
                    <a:pt x="326" y="307"/>
                  </a:cubicBezTo>
                  <a:cubicBezTo>
                    <a:pt x="326" y="307"/>
                    <a:pt x="325" y="308"/>
                    <a:pt x="325" y="307"/>
                  </a:cubicBezTo>
                  <a:cubicBezTo>
                    <a:pt x="323" y="310"/>
                    <a:pt x="325" y="313"/>
                    <a:pt x="325" y="316"/>
                  </a:cubicBezTo>
                  <a:cubicBezTo>
                    <a:pt x="326" y="314"/>
                    <a:pt x="326" y="314"/>
                    <a:pt x="326" y="314"/>
                  </a:cubicBezTo>
                  <a:cubicBezTo>
                    <a:pt x="327" y="319"/>
                    <a:pt x="326" y="323"/>
                    <a:pt x="327" y="328"/>
                  </a:cubicBezTo>
                  <a:cubicBezTo>
                    <a:pt x="326" y="328"/>
                    <a:pt x="326" y="328"/>
                    <a:pt x="326" y="328"/>
                  </a:cubicBezTo>
                  <a:cubicBezTo>
                    <a:pt x="326" y="331"/>
                    <a:pt x="326" y="331"/>
                    <a:pt x="326" y="331"/>
                  </a:cubicBezTo>
                  <a:cubicBezTo>
                    <a:pt x="326" y="331"/>
                    <a:pt x="325" y="333"/>
                    <a:pt x="325" y="334"/>
                  </a:cubicBezTo>
                  <a:cubicBezTo>
                    <a:pt x="323" y="327"/>
                    <a:pt x="323" y="327"/>
                    <a:pt x="323" y="327"/>
                  </a:cubicBezTo>
                  <a:cubicBezTo>
                    <a:pt x="323" y="325"/>
                    <a:pt x="324" y="330"/>
                    <a:pt x="325" y="328"/>
                  </a:cubicBezTo>
                  <a:cubicBezTo>
                    <a:pt x="326" y="327"/>
                    <a:pt x="326" y="322"/>
                    <a:pt x="325" y="321"/>
                  </a:cubicBezTo>
                  <a:cubicBezTo>
                    <a:pt x="325" y="323"/>
                    <a:pt x="325" y="323"/>
                    <a:pt x="325" y="325"/>
                  </a:cubicBezTo>
                  <a:cubicBezTo>
                    <a:pt x="324" y="325"/>
                    <a:pt x="324" y="322"/>
                    <a:pt x="323" y="321"/>
                  </a:cubicBezTo>
                  <a:cubicBezTo>
                    <a:pt x="323" y="322"/>
                    <a:pt x="323" y="322"/>
                    <a:pt x="323" y="323"/>
                  </a:cubicBezTo>
                  <a:cubicBezTo>
                    <a:pt x="322" y="321"/>
                    <a:pt x="322" y="319"/>
                    <a:pt x="322" y="317"/>
                  </a:cubicBezTo>
                  <a:cubicBezTo>
                    <a:pt x="322" y="318"/>
                    <a:pt x="323" y="316"/>
                    <a:pt x="323" y="316"/>
                  </a:cubicBezTo>
                  <a:cubicBezTo>
                    <a:pt x="322" y="316"/>
                    <a:pt x="321" y="313"/>
                    <a:pt x="322" y="309"/>
                  </a:cubicBezTo>
                  <a:cubicBezTo>
                    <a:pt x="323" y="306"/>
                    <a:pt x="320" y="302"/>
                    <a:pt x="321" y="297"/>
                  </a:cubicBezTo>
                  <a:cubicBezTo>
                    <a:pt x="322" y="299"/>
                    <a:pt x="323" y="301"/>
                    <a:pt x="324" y="304"/>
                  </a:cubicBezTo>
                  <a:cubicBezTo>
                    <a:pt x="324" y="301"/>
                    <a:pt x="324" y="301"/>
                    <a:pt x="324" y="298"/>
                  </a:cubicBezTo>
                  <a:cubicBezTo>
                    <a:pt x="324" y="297"/>
                    <a:pt x="323" y="296"/>
                    <a:pt x="322" y="296"/>
                  </a:cubicBezTo>
                  <a:cubicBezTo>
                    <a:pt x="324" y="292"/>
                    <a:pt x="324" y="293"/>
                    <a:pt x="325" y="291"/>
                  </a:cubicBezTo>
                  <a:cubicBezTo>
                    <a:pt x="326" y="291"/>
                    <a:pt x="326" y="291"/>
                    <a:pt x="326" y="291"/>
                  </a:cubicBezTo>
                  <a:cubicBezTo>
                    <a:pt x="328" y="289"/>
                    <a:pt x="328" y="288"/>
                    <a:pt x="331" y="286"/>
                  </a:cubicBezTo>
                  <a:cubicBezTo>
                    <a:pt x="338" y="282"/>
                    <a:pt x="343" y="276"/>
                    <a:pt x="347" y="273"/>
                  </a:cubicBezTo>
                  <a:cubicBezTo>
                    <a:pt x="348" y="274"/>
                    <a:pt x="348" y="274"/>
                    <a:pt x="348" y="274"/>
                  </a:cubicBezTo>
                  <a:cubicBezTo>
                    <a:pt x="349" y="270"/>
                    <a:pt x="355" y="266"/>
                    <a:pt x="357" y="262"/>
                  </a:cubicBezTo>
                  <a:cubicBezTo>
                    <a:pt x="363" y="258"/>
                    <a:pt x="366" y="249"/>
                    <a:pt x="370" y="247"/>
                  </a:cubicBezTo>
                  <a:cubicBezTo>
                    <a:pt x="376" y="237"/>
                    <a:pt x="381" y="227"/>
                    <a:pt x="386" y="215"/>
                  </a:cubicBezTo>
                  <a:cubicBezTo>
                    <a:pt x="386" y="217"/>
                    <a:pt x="386" y="217"/>
                    <a:pt x="386" y="217"/>
                  </a:cubicBezTo>
                  <a:cubicBezTo>
                    <a:pt x="386" y="215"/>
                    <a:pt x="388" y="216"/>
                    <a:pt x="388" y="214"/>
                  </a:cubicBezTo>
                  <a:cubicBezTo>
                    <a:pt x="386" y="216"/>
                    <a:pt x="388" y="211"/>
                    <a:pt x="387" y="209"/>
                  </a:cubicBezTo>
                  <a:cubicBezTo>
                    <a:pt x="391" y="204"/>
                    <a:pt x="391" y="196"/>
                    <a:pt x="391" y="191"/>
                  </a:cubicBezTo>
                  <a:cubicBezTo>
                    <a:pt x="392" y="191"/>
                    <a:pt x="392" y="191"/>
                    <a:pt x="392" y="191"/>
                  </a:cubicBezTo>
                  <a:cubicBezTo>
                    <a:pt x="391" y="186"/>
                    <a:pt x="393" y="180"/>
                    <a:pt x="394" y="174"/>
                  </a:cubicBezTo>
                  <a:cubicBezTo>
                    <a:pt x="394" y="173"/>
                    <a:pt x="395" y="172"/>
                    <a:pt x="395" y="170"/>
                  </a:cubicBezTo>
                  <a:cubicBezTo>
                    <a:pt x="394" y="166"/>
                    <a:pt x="394" y="164"/>
                    <a:pt x="392" y="159"/>
                  </a:cubicBezTo>
                  <a:cubicBezTo>
                    <a:pt x="393" y="156"/>
                    <a:pt x="392" y="150"/>
                    <a:pt x="392" y="146"/>
                  </a:cubicBezTo>
                  <a:cubicBezTo>
                    <a:pt x="387" y="133"/>
                    <a:pt x="384" y="119"/>
                    <a:pt x="376" y="107"/>
                  </a:cubicBezTo>
                  <a:cubicBezTo>
                    <a:pt x="376" y="105"/>
                    <a:pt x="376" y="105"/>
                    <a:pt x="376" y="105"/>
                  </a:cubicBezTo>
                  <a:cubicBezTo>
                    <a:pt x="368" y="94"/>
                    <a:pt x="359" y="80"/>
                    <a:pt x="350" y="72"/>
                  </a:cubicBezTo>
                  <a:cubicBezTo>
                    <a:pt x="352" y="71"/>
                    <a:pt x="352" y="71"/>
                    <a:pt x="352" y="71"/>
                  </a:cubicBezTo>
                  <a:cubicBezTo>
                    <a:pt x="350" y="68"/>
                    <a:pt x="345" y="66"/>
                    <a:pt x="345" y="67"/>
                  </a:cubicBezTo>
                  <a:cubicBezTo>
                    <a:pt x="343" y="64"/>
                    <a:pt x="338" y="62"/>
                    <a:pt x="337" y="59"/>
                  </a:cubicBezTo>
                  <a:cubicBezTo>
                    <a:pt x="334" y="56"/>
                    <a:pt x="333" y="57"/>
                    <a:pt x="330" y="55"/>
                  </a:cubicBezTo>
                  <a:cubicBezTo>
                    <a:pt x="325" y="50"/>
                    <a:pt x="322" y="49"/>
                    <a:pt x="317" y="46"/>
                  </a:cubicBezTo>
                  <a:cubicBezTo>
                    <a:pt x="318" y="46"/>
                    <a:pt x="318" y="45"/>
                    <a:pt x="317" y="44"/>
                  </a:cubicBezTo>
                  <a:cubicBezTo>
                    <a:pt x="314" y="43"/>
                    <a:pt x="309" y="39"/>
                    <a:pt x="310" y="42"/>
                  </a:cubicBezTo>
                  <a:cubicBezTo>
                    <a:pt x="303" y="37"/>
                    <a:pt x="293" y="35"/>
                    <a:pt x="287" y="30"/>
                  </a:cubicBezTo>
                  <a:cubicBezTo>
                    <a:pt x="287" y="31"/>
                    <a:pt x="286" y="31"/>
                    <a:pt x="285" y="31"/>
                  </a:cubicBezTo>
                  <a:cubicBezTo>
                    <a:pt x="278" y="28"/>
                    <a:pt x="272" y="24"/>
                    <a:pt x="266" y="24"/>
                  </a:cubicBezTo>
                  <a:cubicBezTo>
                    <a:pt x="265" y="23"/>
                    <a:pt x="268" y="24"/>
                    <a:pt x="266" y="23"/>
                  </a:cubicBezTo>
                  <a:cubicBezTo>
                    <a:pt x="264" y="22"/>
                    <a:pt x="265" y="23"/>
                    <a:pt x="263" y="23"/>
                  </a:cubicBezTo>
                  <a:cubicBezTo>
                    <a:pt x="253" y="21"/>
                    <a:pt x="242" y="17"/>
                    <a:pt x="232" y="16"/>
                  </a:cubicBezTo>
                  <a:cubicBezTo>
                    <a:pt x="214" y="14"/>
                    <a:pt x="195" y="14"/>
                    <a:pt x="17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3" y="17"/>
                    <a:pt x="165" y="14"/>
                    <a:pt x="161" y="18"/>
                  </a:cubicBezTo>
                  <a:cubicBezTo>
                    <a:pt x="160" y="18"/>
                    <a:pt x="156" y="19"/>
                    <a:pt x="157" y="18"/>
                  </a:cubicBezTo>
                  <a:cubicBezTo>
                    <a:pt x="153" y="20"/>
                    <a:pt x="145" y="19"/>
                    <a:pt x="139" y="22"/>
                  </a:cubicBezTo>
                  <a:cubicBezTo>
                    <a:pt x="133" y="23"/>
                    <a:pt x="127" y="26"/>
                    <a:pt x="121" y="28"/>
                  </a:cubicBezTo>
                  <a:cubicBezTo>
                    <a:pt x="121" y="27"/>
                    <a:pt x="122" y="27"/>
                    <a:pt x="122" y="26"/>
                  </a:cubicBezTo>
                  <a:cubicBezTo>
                    <a:pt x="120" y="26"/>
                    <a:pt x="117" y="30"/>
                    <a:pt x="115" y="29"/>
                  </a:cubicBezTo>
                  <a:cubicBezTo>
                    <a:pt x="113" y="29"/>
                    <a:pt x="114" y="30"/>
                    <a:pt x="115" y="30"/>
                  </a:cubicBezTo>
                  <a:cubicBezTo>
                    <a:pt x="101" y="35"/>
                    <a:pt x="86" y="44"/>
                    <a:pt x="74" y="54"/>
                  </a:cubicBezTo>
                  <a:cubicBezTo>
                    <a:pt x="64" y="59"/>
                    <a:pt x="71" y="51"/>
                    <a:pt x="65" y="58"/>
                  </a:cubicBezTo>
                  <a:cubicBezTo>
                    <a:pt x="64" y="58"/>
                    <a:pt x="65" y="59"/>
                    <a:pt x="65" y="58"/>
                  </a:cubicBezTo>
                  <a:cubicBezTo>
                    <a:pt x="63" y="61"/>
                    <a:pt x="59" y="60"/>
                    <a:pt x="58" y="63"/>
                  </a:cubicBezTo>
                  <a:cubicBezTo>
                    <a:pt x="60" y="63"/>
                    <a:pt x="57" y="64"/>
                    <a:pt x="58" y="65"/>
                  </a:cubicBezTo>
                  <a:cubicBezTo>
                    <a:pt x="52" y="69"/>
                    <a:pt x="50" y="69"/>
                    <a:pt x="47" y="74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4" y="79"/>
                    <a:pt x="38" y="84"/>
                    <a:pt x="37" y="90"/>
                  </a:cubicBezTo>
                  <a:cubicBezTo>
                    <a:pt x="17" y="119"/>
                    <a:pt x="9" y="154"/>
                    <a:pt x="14" y="186"/>
                  </a:cubicBezTo>
                  <a:cubicBezTo>
                    <a:pt x="18" y="220"/>
                    <a:pt x="38" y="248"/>
                    <a:pt x="62" y="272"/>
                  </a:cubicBezTo>
                  <a:cubicBezTo>
                    <a:pt x="67" y="278"/>
                    <a:pt x="67" y="279"/>
                    <a:pt x="75" y="284"/>
                  </a:cubicBezTo>
                  <a:cubicBezTo>
                    <a:pt x="75" y="284"/>
                    <a:pt x="74" y="283"/>
                    <a:pt x="74" y="284"/>
                  </a:cubicBezTo>
                  <a:cubicBezTo>
                    <a:pt x="76" y="283"/>
                    <a:pt x="80" y="287"/>
                    <a:pt x="81" y="287"/>
                  </a:cubicBezTo>
                  <a:cubicBezTo>
                    <a:pt x="92" y="294"/>
                    <a:pt x="102" y="299"/>
                    <a:pt x="115" y="304"/>
                  </a:cubicBezTo>
                  <a:cubicBezTo>
                    <a:pt x="113" y="303"/>
                    <a:pt x="111" y="304"/>
                    <a:pt x="113" y="305"/>
                  </a:cubicBezTo>
                  <a:cubicBezTo>
                    <a:pt x="116" y="305"/>
                    <a:pt x="116" y="305"/>
                    <a:pt x="116" y="305"/>
                  </a:cubicBezTo>
                  <a:cubicBezTo>
                    <a:pt x="116" y="306"/>
                    <a:pt x="116" y="306"/>
                    <a:pt x="116" y="306"/>
                  </a:cubicBezTo>
                  <a:cubicBezTo>
                    <a:pt x="118" y="306"/>
                    <a:pt x="120" y="306"/>
                    <a:pt x="119" y="305"/>
                  </a:cubicBezTo>
                  <a:cubicBezTo>
                    <a:pt x="150" y="316"/>
                    <a:pt x="182" y="324"/>
                    <a:pt x="215" y="321"/>
                  </a:cubicBezTo>
                  <a:cubicBezTo>
                    <a:pt x="223" y="321"/>
                    <a:pt x="234" y="320"/>
                    <a:pt x="242" y="318"/>
                  </a:cubicBezTo>
                  <a:cubicBezTo>
                    <a:pt x="251" y="317"/>
                    <a:pt x="251" y="317"/>
                    <a:pt x="251" y="317"/>
                  </a:cubicBezTo>
                  <a:cubicBezTo>
                    <a:pt x="253" y="316"/>
                    <a:pt x="253" y="316"/>
                    <a:pt x="253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5" y="316"/>
                    <a:pt x="255" y="316"/>
                    <a:pt x="255" y="316"/>
                  </a:cubicBezTo>
                  <a:cubicBezTo>
                    <a:pt x="254" y="316"/>
                    <a:pt x="266" y="318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2" y="317"/>
                    <a:pt x="262" y="317"/>
                    <a:pt x="262" y="317"/>
                  </a:cubicBezTo>
                  <a:cubicBezTo>
                    <a:pt x="265" y="320"/>
                    <a:pt x="265" y="320"/>
                    <a:pt x="265" y="320"/>
                  </a:cubicBezTo>
                  <a:cubicBezTo>
                    <a:pt x="281" y="331"/>
                    <a:pt x="281" y="331"/>
                    <a:pt x="281" y="331"/>
                  </a:cubicBezTo>
                  <a:cubicBezTo>
                    <a:pt x="291" y="338"/>
                    <a:pt x="302" y="344"/>
                    <a:pt x="313" y="350"/>
                  </a:cubicBezTo>
                  <a:cubicBezTo>
                    <a:pt x="313" y="350"/>
                    <a:pt x="308" y="352"/>
                    <a:pt x="299" y="347"/>
                  </a:cubicBezTo>
                  <a:cubicBezTo>
                    <a:pt x="285" y="343"/>
                    <a:pt x="271" y="330"/>
                    <a:pt x="257" y="325"/>
                  </a:cubicBezTo>
                  <a:cubicBezTo>
                    <a:pt x="256" y="325"/>
                    <a:pt x="257" y="322"/>
                    <a:pt x="253" y="324"/>
                  </a:cubicBezTo>
                  <a:cubicBezTo>
                    <a:pt x="240" y="330"/>
                    <a:pt x="216" y="331"/>
                    <a:pt x="198" y="329"/>
                  </a:cubicBezTo>
                  <a:cubicBezTo>
                    <a:pt x="199" y="328"/>
                    <a:pt x="199" y="328"/>
                    <a:pt x="199" y="328"/>
                  </a:cubicBezTo>
                  <a:cubicBezTo>
                    <a:pt x="196" y="328"/>
                    <a:pt x="192" y="329"/>
                    <a:pt x="188" y="329"/>
                  </a:cubicBezTo>
                  <a:cubicBezTo>
                    <a:pt x="188" y="328"/>
                    <a:pt x="189" y="328"/>
                    <a:pt x="189" y="328"/>
                  </a:cubicBezTo>
                  <a:cubicBezTo>
                    <a:pt x="188" y="329"/>
                    <a:pt x="182" y="328"/>
                    <a:pt x="180" y="329"/>
                  </a:cubicBezTo>
                  <a:cubicBezTo>
                    <a:pt x="179" y="328"/>
                    <a:pt x="179" y="327"/>
                    <a:pt x="178" y="326"/>
                  </a:cubicBezTo>
                  <a:cubicBezTo>
                    <a:pt x="175" y="328"/>
                    <a:pt x="175" y="328"/>
                    <a:pt x="175" y="328"/>
                  </a:cubicBezTo>
                  <a:cubicBezTo>
                    <a:pt x="169" y="330"/>
                    <a:pt x="162" y="325"/>
                    <a:pt x="154" y="326"/>
                  </a:cubicBezTo>
                  <a:cubicBezTo>
                    <a:pt x="154" y="325"/>
                    <a:pt x="155" y="325"/>
                    <a:pt x="154" y="325"/>
                  </a:cubicBezTo>
                  <a:cubicBezTo>
                    <a:pt x="142" y="324"/>
                    <a:pt x="126" y="320"/>
                    <a:pt x="113" y="315"/>
                  </a:cubicBezTo>
                  <a:cubicBezTo>
                    <a:pt x="114" y="315"/>
                    <a:pt x="114" y="314"/>
                    <a:pt x="114" y="313"/>
                  </a:cubicBezTo>
                  <a:cubicBezTo>
                    <a:pt x="113" y="314"/>
                    <a:pt x="109" y="313"/>
                    <a:pt x="105" y="312"/>
                  </a:cubicBezTo>
                  <a:cubicBezTo>
                    <a:pt x="104" y="310"/>
                    <a:pt x="98" y="310"/>
                    <a:pt x="95" y="307"/>
                  </a:cubicBezTo>
                  <a:cubicBezTo>
                    <a:pt x="95" y="307"/>
                    <a:pt x="95" y="307"/>
                    <a:pt x="95" y="307"/>
                  </a:cubicBezTo>
                  <a:cubicBezTo>
                    <a:pt x="92" y="307"/>
                    <a:pt x="91" y="304"/>
                    <a:pt x="88" y="305"/>
                  </a:cubicBezTo>
                  <a:cubicBezTo>
                    <a:pt x="87" y="303"/>
                    <a:pt x="87" y="303"/>
                    <a:pt x="87" y="303"/>
                  </a:cubicBezTo>
                  <a:cubicBezTo>
                    <a:pt x="85" y="304"/>
                    <a:pt x="83" y="299"/>
                    <a:pt x="80" y="299"/>
                  </a:cubicBezTo>
                  <a:cubicBezTo>
                    <a:pt x="80" y="299"/>
                    <a:pt x="80" y="299"/>
                    <a:pt x="80" y="299"/>
                  </a:cubicBezTo>
                  <a:cubicBezTo>
                    <a:pt x="78" y="298"/>
                    <a:pt x="77" y="297"/>
                    <a:pt x="75" y="296"/>
                  </a:cubicBezTo>
                  <a:cubicBezTo>
                    <a:pt x="75" y="295"/>
                    <a:pt x="75" y="295"/>
                    <a:pt x="75" y="295"/>
                  </a:cubicBezTo>
                  <a:cubicBezTo>
                    <a:pt x="70" y="293"/>
                    <a:pt x="68" y="290"/>
                    <a:pt x="67" y="291"/>
                  </a:cubicBezTo>
                  <a:cubicBezTo>
                    <a:pt x="66" y="289"/>
                    <a:pt x="72" y="294"/>
                    <a:pt x="71" y="291"/>
                  </a:cubicBezTo>
                  <a:cubicBezTo>
                    <a:pt x="55" y="281"/>
                    <a:pt x="41" y="267"/>
                    <a:pt x="30" y="253"/>
                  </a:cubicBezTo>
                  <a:cubicBezTo>
                    <a:pt x="29" y="251"/>
                    <a:pt x="29" y="249"/>
                    <a:pt x="29" y="249"/>
                  </a:cubicBezTo>
                  <a:cubicBezTo>
                    <a:pt x="28" y="247"/>
                    <a:pt x="25" y="243"/>
                    <a:pt x="23" y="242"/>
                  </a:cubicBezTo>
                  <a:cubicBezTo>
                    <a:pt x="23" y="242"/>
                    <a:pt x="23" y="241"/>
                    <a:pt x="23" y="240"/>
                  </a:cubicBezTo>
                  <a:cubicBezTo>
                    <a:pt x="22" y="237"/>
                    <a:pt x="20" y="237"/>
                    <a:pt x="18" y="234"/>
                  </a:cubicBezTo>
                  <a:cubicBezTo>
                    <a:pt x="20" y="235"/>
                    <a:pt x="20" y="235"/>
                    <a:pt x="20" y="234"/>
                  </a:cubicBezTo>
                  <a:cubicBezTo>
                    <a:pt x="18" y="232"/>
                    <a:pt x="16" y="229"/>
                    <a:pt x="14" y="225"/>
                  </a:cubicBezTo>
                  <a:cubicBezTo>
                    <a:pt x="15" y="226"/>
                    <a:pt x="15" y="227"/>
                    <a:pt x="16" y="226"/>
                  </a:cubicBezTo>
                  <a:cubicBezTo>
                    <a:pt x="13" y="223"/>
                    <a:pt x="13" y="219"/>
                    <a:pt x="11" y="216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1" y="211"/>
                    <a:pt x="10" y="216"/>
                    <a:pt x="9" y="211"/>
                  </a:cubicBezTo>
                  <a:cubicBezTo>
                    <a:pt x="9" y="212"/>
                    <a:pt x="9" y="212"/>
                    <a:pt x="10" y="212"/>
                  </a:cubicBezTo>
                  <a:cubicBezTo>
                    <a:pt x="7" y="208"/>
                    <a:pt x="5" y="201"/>
                    <a:pt x="4" y="196"/>
                  </a:cubicBezTo>
                  <a:cubicBezTo>
                    <a:pt x="4" y="197"/>
                    <a:pt x="4" y="196"/>
                    <a:pt x="4" y="196"/>
                  </a:cubicBezTo>
                  <a:cubicBezTo>
                    <a:pt x="3" y="191"/>
                    <a:pt x="3" y="186"/>
                    <a:pt x="2" y="181"/>
                  </a:cubicBezTo>
                  <a:cubicBezTo>
                    <a:pt x="2" y="179"/>
                    <a:pt x="4" y="181"/>
                    <a:pt x="3" y="176"/>
                  </a:cubicBezTo>
                  <a:cubicBezTo>
                    <a:pt x="1" y="176"/>
                    <a:pt x="2" y="167"/>
                    <a:pt x="0" y="170"/>
                  </a:cubicBezTo>
                  <a:cubicBezTo>
                    <a:pt x="0" y="165"/>
                    <a:pt x="2" y="158"/>
                    <a:pt x="1" y="155"/>
                  </a:cubicBezTo>
                  <a:cubicBezTo>
                    <a:pt x="2" y="157"/>
                    <a:pt x="4" y="153"/>
                    <a:pt x="3" y="157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5" y="155"/>
                    <a:pt x="4" y="157"/>
                    <a:pt x="5" y="156"/>
                  </a:cubicBezTo>
                  <a:cubicBezTo>
                    <a:pt x="5" y="154"/>
                    <a:pt x="5" y="149"/>
                    <a:pt x="6" y="147"/>
                  </a:cubicBezTo>
                  <a:cubicBezTo>
                    <a:pt x="5" y="144"/>
                    <a:pt x="4" y="140"/>
                    <a:pt x="5" y="135"/>
                  </a:cubicBezTo>
                  <a:cubicBezTo>
                    <a:pt x="5" y="137"/>
                    <a:pt x="7" y="134"/>
                    <a:pt x="7" y="135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7" y="125"/>
                    <a:pt x="8" y="127"/>
                    <a:pt x="8" y="124"/>
                  </a:cubicBezTo>
                  <a:cubicBezTo>
                    <a:pt x="8" y="124"/>
                    <a:pt x="8" y="123"/>
                    <a:pt x="8" y="122"/>
                  </a:cubicBezTo>
                  <a:cubicBezTo>
                    <a:pt x="8" y="121"/>
                    <a:pt x="10" y="114"/>
                    <a:pt x="12" y="114"/>
                  </a:cubicBezTo>
                  <a:cubicBezTo>
                    <a:pt x="13" y="114"/>
                    <a:pt x="11" y="117"/>
                    <a:pt x="13" y="115"/>
                  </a:cubicBezTo>
                  <a:cubicBezTo>
                    <a:pt x="14" y="112"/>
                    <a:pt x="13" y="112"/>
                    <a:pt x="15" y="109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6" y="107"/>
                    <a:pt x="17" y="102"/>
                    <a:pt x="15" y="104"/>
                  </a:cubicBezTo>
                  <a:cubicBezTo>
                    <a:pt x="15" y="105"/>
                    <a:pt x="17" y="104"/>
                    <a:pt x="15" y="106"/>
                  </a:cubicBezTo>
                  <a:cubicBezTo>
                    <a:pt x="15" y="104"/>
                    <a:pt x="17" y="100"/>
                    <a:pt x="18" y="97"/>
                  </a:cubicBezTo>
                  <a:cubicBezTo>
                    <a:pt x="18" y="98"/>
                    <a:pt x="19" y="98"/>
                    <a:pt x="19" y="99"/>
                  </a:cubicBezTo>
                  <a:cubicBezTo>
                    <a:pt x="20" y="95"/>
                    <a:pt x="22" y="90"/>
                    <a:pt x="24" y="85"/>
                  </a:cubicBezTo>
                  <a:cubicBezTo>
                    <a:pt x="24" y="86"/>
                    <a:pt x="25" y="87"/>
                    <a:pt x="24" y="87"/>
                  </a:cubicBezTo>
                  <a:cubicBezTo>
                    <a:pt x="29" y="83"/>
                    <a:pt x="31" y="75"/>
                    <a:pt x="36" y="72"/>
                  </a:cubicBezTo>
                  <a:cubicBezTo>
                    <a:pt x="36" y="73"/>
                    <a:pt x="35" y="72"/>
                    <a:pt x="35" y="72"/>
                  </a:cubicBezTo>
                  <a:cubicBezTo>
                    <a:pt x="37" y="69"/>
                    <a:pt x="38" y="70"/>
                    <a:pt x="39" y="68"/>
                  </a:cubicBezTo>
                  <a:cubicBezTo>
                    <a:pt x="40" y="69"/>
                    <a:pt x="41" y="66"/>
                    <a:pt x="42" y="65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5" y="61"/>
                    <a:pt x="53" y="53"/>
                    <a:pt x="58" y="50"/>
                  </a:cubicBezTo>
                  <a:cubicBezTo>
                    <a:pt x="57" y="50"/>
                    <a:pt x="60" y="46"/>
                    <a:pt x="62" y="45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4"/>
                    <a:pt x="66" y="44"/>
                    <a:pt x="66" y="44"/>
                  </a:cubicBezTo>
                  <a:cubicBezTo>
                    <a:pt x="66" y="44"/>
                    <a:pt x="65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5" y="45"/>
                    <a:pt x="66" y="44"/>
                    <a:pt x="66" y="44"/>
                  </a:cubicBezTo>
                  <a:cubicBezTo>
                    <a:pt x="67" y="43"/>
                    <a:pt x="67" y="43"/>
                    <a:pt x="67" y="44"/>
                  </a:cubicBezTo>
                  <a:cubicBezTo>
                    <a:pt x="67" y="43"/>
                    <a:pt x="67" y="43"/>
                    <a:pt x="66" y="43"/>
                  </a:cubicBezTo>
                  <a:cubicBezTo>
                    <a:pt x="68" y="42"/>
                    <a:pt x="70" y="40"/>
                    <a:pt x="72" y="39"/>
                  </a:cubicBezTo>
                  <a:cubicBezTo>
                    <a:pt x="71" y="40"/>
                    <a:pt x="71" y="42"/>
                    <a:pt x="73" y="41"/>
                  </a:cubicBezTo>
                  <a:cubicBezTo>
                    <a:pt x="76" y="38"/>
                    <a:pt x="73" y="39"/>
                    <a:pt x="76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4"/>
                    <a:pt x="82" y="33"/>
                    <a:pt x="80" y="33"/>
                  </a:cubicBezTo>
                  <a:cubicBezTo>
                    <a:pt x="81" y="34"/>
                    <a:pt x="85" y="29"/>
                    <a:pt x="86" y="31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8" y="32"/>
                    <a:pt x="88" y="30"/>
                    <a:pt x="89" y="28"/>
                  </a:cubicBezTo>
                  <a:cubicBezTo>
                    <a:pt x="90" y="28"/>
                    <a:pt x="90" y="28"/>
                    <a:pt x="90" y="29"/>
                  </a:cubicBezTo>
                  <a:cubicBezTo>
                    <a:pt x="89" y="26"/>
                    <a:pt x="94" y="27"/>
                    <a:pt x="96" y="24"/>
                  </a:cubicBezTo>
                  <a:cubicBezTo>
                    <a:pt x="100" y="23"/>
                    <a:pt x="106" y="20"/>
                    <a:pt x="108" y="20"/>
                  </a:cubicBezTo>
                  <a:cubicBezTo>
                    <a:pt x="111" y="18"/>
                    <a:pt x="113" y="16"/>
                    <a:pt x="117" y="16"/>
                  </a:cubicBezTo>
                  <a:cubicBezTo>
                    <a:pt x="116" y="16"/>
                    <a:pt x="115" y="16"/>
                    <a:pt x="115" y="17"/>
                  </a:cubicBezTo>
                  <a:cubicBezTo>
                    <a:pt x="118" y="17"/>
                    <a:pt x="118" y="16"/>
                    <a:pt x="120" y="15"/>
                  </a:cubicBezTo>
                  <a:cubicBezTo>
                    <a:pt x="120" y="15"/>
                    <a:pt x="125" y="14"/>
                    <a:pt x="128" y="14"/>
                  </a:cubicBezTo>
                  <a:cubicBezTo>
                    <a:pt x="130" y="13"/>
                    <a:pt x="129" y="12"/>
                    <a:pt x="129" y="11"/>
                  </a:cubicBezTo>
                  <a:cubicBezTo>
                    <a:pt x="133" y="12"/>
                    <a:pt x="138" y="8"/>
                    <a:pt x="142" y="8"/>
                  </a:cubicBezTo>
                  <a:cubicBezTo>
                    <a:pt x="141" y="9"/>
                    <a:pt x="137" y="11"/>
                    <a:pt x="140" y="10"/>
                  </a:cubicBezTo>
                  <a:cubicBezTo>
                    <a:pt x="143" y="12"/>
                    <a:pt x="145" y="7"/>
                    <a:pt x="150" y="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51" y="7"/>
                    <a:pt x="156" y="4"/>
                    <a:pt x="155" y="5"/>
                  </a:cubicBezTo>
                  <a:cubicBezTo>
                    <a:pt x="157" y="5"/>
                    <a:pt x="161" y="5"/>
                    <a:pt x="160" y="3"/>
                  </a:cubicBezTo>
                  <a:cubicBezTo>
                    <a:pt x="168" y="3"/>
                    <a:pt x="179" y="0"/>
                    <a:pt x="184" y="3"/>
                  </a:cubicBezTo>
                  <a:cubicBezTo>
                    <a:pt x="185" y="2"/>
                    <a:pt x="188" y="3"/>
                    <a:pt x="187" y="2"/>
                  </a:cubicBezTo>
                  <a:cubicBezTo>
                    <a:pt x="185" y="1"/>
                    <a:pt x="185" y="2"/>
                    <a:pt x="184" y="2"/>
                  </a:cubicBezTo>
                  <a:cubicBezTo>
                    <a:pt x="185" y="2"/>
                    <a:pt x="185" y="1"/>
                    <a:pt x="185" y="1"/>
                  </a:cubicBezTo>
                  <a:cubicBezTo>
                    <a:pt x="188" y="1"/>
                    <a:pt x="190" y="1"/>
                    <a:pt x="188" y="3"/>
                  </a:cubicBezTo>
                  <a:cubicBezTo>
                    <a:pt x="193" y="4"/>
                    <a:pt x="193" y="0"/>
                    <a:pt x="200" y="0"/>
                  </a:cubicBezTo>
                  <a:cubicBezTo>
                    <a:pt x="200" y="1"/>
                    <a:pt x="200" y="1"/>
                    <a:pt x="202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10" y="1"/>
                    <a:pt x="208" y="2"/>
                    <a:pt x="209" y="3"/>
                  </a:cubicBezTo>
                  <a:cubicBezTo>
                    <a:pt x="211" y="3"/>
                    <a:pt x="214" y="3"/>
                    <a:pt x="215" y="2"/>
                  </a:cubicBezTo>
                  <a:cubicBezTo>
                    <a:pt x="218" y="4"/>
                    <a:pt x="218" y="4"/>
                    <a:pt x="218" y="4"/>
                  </a:cubicBezTo>
                  <a:cubicBezTo>
                    <a:pt x="216" y="3"/>
                    <a:pt x="220" y="3"/>
                    <a:pt x="221" y="3"/>
                  </a:cubicBezTo>
                  <a:cubicBezTo>
                    <a:pt x="220" y="3"/>
                    <a:pt x="220" y="3"/>
                    <a:pt x="220" y="3"/>
                  </a:cubicBezTo>
                  <a:cubicBezTo>
                    <a:pt x="220" y="4"/>
                    <a:pt x="223" y="4"/>
                    <a:pt x="224" y="4"/>
                  </a:cubicBezTo>
                  <a:cubicBezTo>
                    <a:pt x="224" y="3"/>
                    <a:pt x="221" y="2"/>
                    <a:pt x="220" y="2"/>
                  </a:cubicBezTo>
                  <a:cubicBezTo>
                    <a:pt x="221" y="2"/>
                    <a:pt x="223" y="2"/>
                    <a:pt x="224" y="1"/>
                  </a:cubicBezTo>
                  <a:cubicBezTo>
                    <a:pt x="224" y="3"/>
                    <a:pt x="228" y="3"/>
                    <a:pt x="230" y="3"/>
                  </a:cubicBezTo>
                  <a:cubicBezTo>
                    <a:pt x="232" y="4"/>
                    <a:pt x="233" y="2"/>
                    <a:pt x="233" y="3"/>
                  </a:cubicBezTo>
                  <a:cubicBezTo>
                    <a:pt x="233" y="3"/>
                    <a:pt x="237" y="3"/>
                    <a:pt x="235" y="4"/>
                  </a:cubicBezTo>
                  <a:cubicBezTo>
                    <a:pt x="234" y="4"/>
                    <a:pt x="233" y="3"/>
                    <a:pt x="232" y="3"/>
                  </a:cubicBezTo>
                  <a:cubicBezTo>
                    <a:pt x="233" y="4"/>
                    <a:pt x="233" y="5"/>
                    <a:pt x="236" y="5"/>
                  </a:cubicBezTo>
                  <a:cubicBezTo>
                    <a:pt x="239" y="4"/>
                    <a:pt x="236" y="2"/>
                    <a:pt x="240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4" y="4"/>
                    <a:pt x="248" y="6"/>
                    <a:pt x="249" y="5"/>
                  </a:cubicBezTo>
                  <a:cubicBezTo>
                    <a:pt x="251" y="5"/>
                    <a:pt x="253" y="7"/>
                    <a:pt x="255" y="7"/>
                  </a:cubicBezTo>
                  <a:cubicBezTo>
                    <a:pt x="255" y="7"/>
                    <a:pt x="255" y="7"/>
                    <a:pt x="255" y="7"/>
                  </a:cubicBezTo>
                  <a:cubicBezTo>
                    <a:pt x="257" y="8"/>
                    <a:pt x="260" y="8"/>
                    <a:pt x="262" y="8"/>
                  </a:cubicBezTo>
                  <a:cubicBezTo>
                    <a:pt x="262" y="8"/>
                    <a:pt x="262" y="8"/>
                    <a:pt x="262" y="8"/>
                  </a:cubicBezTo>
                  <a:cubicBezTo>
                    <a:pt x="263" y="9"/>
                    <a:pt x="266" y="10"/>
                    <a:pt x="268" y="9"/>
                  </a:cubicBezTo>
                  <a:cubicBezTo>
                    <a:pt x="271" y="11"/>
                    <a:pt x="268" y="14"/>
                    <a:pt x="272" y="13"/>
                  </a:cubicBezTo>
                  <a:cubicBezTo>
                    <a:pt x="275" y="14"/>
                    <a:pt x="277" y="13"/>
                    <a:pt x="276" y="12"/>
                  </a:cubicBezTo>
                  <a:cubicBezTo>
                    <a:pt x="281" y="14"/>
                    <a:pt x="288" y="15"/>
                    <a:pt x="293" y="19"/>
                  </a:cubicBezTo>
                  <a:cubicBezTo>
                    <a:pt x="294" y="19"/>
                    <a:pt x="293" y="18"/>
                    <a:pt x="295" y="19"/>
                  </a:cubicBezTo>
                  <a:cubicBezTo>
                    <a:pt x="303" y="23"/>
                    <a:pt x="312" y="25"/>
                    <a:pt x="317" y="31"/>
                  </a:cubicBezTo>
                  <a:cubicBezTo>
                    <a:pt x="315" y="30"/>
                    <a:pt x="317" y="32"/>
                    <a:pt x="316" y="32"/>
                  </a:cubicBezTo>
                  <a:cubicBezTo>
                    <a:pt x="319" y="32"/>
                    <a:pt x="318" y="34"/>
                    <a:pt x="319" y="33"/>
                  </a:cubicBezTo>
                  <a:cubicBezTo>
                    <a:pt x="320" y="32"/>
                    <a:pt x="320" y="32"/>
                    <a:pt x="318" y="30"/>
                  </a:cubicBezTo>
                  <a:cubicBezTo>
                    <a:pt x="323" y="33"/>
                    <a:pt x="330" y="37"/>
                    <a:pt x="332" y="39"/>
                  </a:cubicBezTo>
                  <a:cubicBezTo>
                    <a:pt x="331" y="38"/>
                    <a:pt x="332" y="39"/>
                    <a:pt x="333" y="39"/>
                  </a:cubicBezTo>
                  <a:cubicBezTo>
                    <a:pt x="332" y="40"/>
                    <a:pt x="335" y="43"/>
                    <a:pt x="337" y="44"/>
                  </a:cubicBezTo>
                  <a:cubicBezTo>
                    <a:pt x="338" y="43"/>
                    <a:pt x="338" y="43"/>
                    <a:pt x="338" y="43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6"/>
                    <a:pt x="341" y="44"/>
                    <a:pt x="343" y="47"/>
                  </a:cubicBezTo>
                  <a:cubicBezTo>
                    <a:pt x="343" y="47"/>
                    <a:pt x="343" y="48"/>
                    <a:pt x="343" y="48"/>
                  </a:cubicBezTo>
                  <a:cubicBezTo>
                    <a:pt x="346" y="49"/>
                    <a:pt x="350" y="51"/>
                    <a:pt x="352" y="54"/>
                  </a:cubicBezTo>
                  <a:cubicBezTo>
                    <a:pt x="353" y="57"/>
                    <a:pt x="353" y="57"/>
                    <a:pt x="353" y="57"/>
                  </a:cubicBezTo>
                  <a:cubicBezTo>
                    <a:pt x="354" y="58"/>
                    <a:pt x="356" y="59"/>
                    <a:pt x="355" y="57"/>
                  </a:cubicBezTo>
                  <a:cubicBezTo>
                    <a:pt x="358" y="61"/>
                    <a:pt x="361" y="64"/>
                    <a:pt x="361" y="66"/>
                  </a:cubicBezTo>
                  <a:cubicBezTo>
                    <a:pt x="370" y="71"/>
                    <a:pt x="379" y="82"/>
                    <a:pt x="385" y="92"/>
                  </a:cubicBezTo>
                  <a:cubicBezTo>
                    <a:pt x="384" y="92"/>
                    <a:pt x="384" y="92"/>
                    <a:pt x="384" y="92"/>
                  </a:cubicBezTo>
                  <a:cubicBezTo>
                    <a:pt x="385" y="95"/>
                    <a:pt x="386" y="93"/>
                    <a:pt x="386" y="95"/>
                  </a:cubicBezTo>
                  <a:cubicBezTo>
                    <a:pt x="385" y="94"/>
                    <a:pt x="386" y="98"/>
                    <a:pt x="384" y="96"/>
                  </a:cubicBezTo>
                  <a:cubicBezTo>
                    <a:pt x="386" y="100"/>
                    <a:pt x="388" y="100"/>
                    <a:pt x="390" y="103"/>
                  </a:cubicBezTo>
                  <a:cubicBezTo>
                    <a:pt x="391" y="103"/>
                    <a:pt x="388" y="101"/>
                    <a:pt x="389" y="101"/>
                  </a:cubicBezTo>
                  <a:cubicBezTo>
                    <a:pt x="390" y="101"/>
                    <a:pt x="392" y="106"/>
                    <a:pt x="393" y="107"/>
                  </a:cubicBezTo>
                  <a:cubicBezTo>
                    <a:pt x="393" y="108"/>
                    <a:pt x="392" y="107"/>
                    <a:pt x="391" y="107"/>
                  </a:cubicBezTo>
                  <a:cubicBezTo>
                    <a:pt x="393" y="109"/>
                    <a:pt x="393" y="109"/>
                    <a:pt x="393" y="109"/>
                  </a:cubicBezTo>
                  <a:cubicBezTo>
                    <a:pt x="392" y="113"/>
                    <a:pt x="387" y="104"/>
                    <a:pt x="387" y="108"/>
                  </a:cubicBezTo>
                  <a:cubicBezTo>
                    <a:pt x="388" y="110"/>
                    <a:pt x="388" y="110"/>
                    <a:pt x="388" y="110"/>
                  </a:cubicBezTo>
                  <a:cubicBezTo>
                    <a:pt x="387" y="112"/>
                    <a:pt x="384" y="105"/>
                    <a:pt x="386" y="110"/>
                  </a:cubicBezTo>
                  <a:cubicBezTo>
                    <a:pt x="387" y="112"/>
                    <a:pt x="390" y="114"/>
                    <a:pt x="390" y="111"/>
                  </a:cubicBezTo>
                  <a:cubicBezTo>
                    <a:pt x="392" y="116"/>
                    <a:pt x="394" y="112"/>
                    <a:pt x="396" y="118"/>
                  </a:cubicBezTo>
                  <a:cubicBezTo>
                    <a:pt x="396" y="120"/>
                    <a:pt x="394" y="114"/>
                    <a:pt x="393" y="115"/>
                  </a:cubicBezTo>
                  <a:cubicBezTo>
                    <a:pt x="393" y="118"/>
                    <a:pt x="396" y="120"/>
                    <a:pt x="396" y="123"/>
                  </a:cubicBezTo>
                  <a:cubicBezTo>
                    <a:pt x="396" y="120"/>
                    <a:pt x="398" y="121"/>
                    <a:pt x="399" y="123"/>
                  </a:cubicBezTo>
                  <a:cubicBezTo>
                    <a:pt x="399" y="126"/>
                    <a:pt x="397" y="122"/>
                    <a:pt x="398" y="126"/>
                  </a:cubicBezTo>
                  <a:cubicBezTo>
                    <a:pt x="399" y="126"/>
                    <a:pt x="401" y="130"/>
                    <a:pt x="400" y="126"/>
                  </a:cubicBezTo>
                  <a:cubicBezTo>
                    <a:pt x="403" y="127"/>
                    <a:pt x="401" y="131"/>
                    <a:pt x="403" y="133"/>
                  </a:cubicBezTo>
                  <a:cubicBezTo>
                    <a:pt x="402" y="135"/>
                    <a:pt x="399" y="129"/>
                    <a:pt x="400" y="134"/>
                  </a:cubicBezTo>
                  <a:cubicBezTo>
                    <a:pt x="401" y="133"/>
                    <a:pt x="403" y="139"/>
                    <a:pt x="404" y="136"/>
                  </a:cubicBezTo>
                  <a:cubicBezTo>
                    <a:pt x="404" y="138"/>
                    <a:pt x="403" y="139"/>
                    <a:pt x="402" y="138"/>
                  </a:cubicBezTo>
                  <a:cubicBezTo>
                    <a:pt x="402" y="140"/>
                    <a:pt x="405" y="144"/>
                    <a:pt x="403" y="145"/>
                  </a:cubicBezTo>
                  <a:cubicBezTo>
                    <a:pt x="405" y="146"/>
                    <a:pt x="405" y="146"/>
                    <a:pt x="405" y="146"/>
                  </a:cubicBezTo>
                  <a:cubicBezTo>
                    <a:pt x="404" y="146"/>
                    <a:pt x="404" y="148"/>
                    <a:pt x="404" y="149"/>
                  </a:cubicBezTo>
                  <a:cubicBezTo>
                    <a:pt x="404" y="151"/>
                    <a:pt x="407" y="156"/>
                    <a:pt x="404" y="156"/>
                  </a:cubicBezTo>
                  <a:cubicBezTo>
                    <a:pt x="405" y="157"/>
                    <a:pt x="405" y="162"/>
                    <a:pt x="406" y="160"/>
                  </a:cubicBezTo>
                  <a:cubicBezTo>
                    <a:pt x="407" y="157"/>
                    <a:pt x="405" y="157"/>
                    <a:pt x="407" y="154"/>
                  </a:cubicBezTo>
                  <a:cubicBezTo>
                    <a:pt x="405" y="157"/>
                    <a:pt x="407" y="159"/>
                    <a:pt x="408" y="161"/>
                  </a:cubicBezTo>
                  <a:cubicBezTo>
                    <a:pt x="407" y="162"/>
                    <a:pt x="407" y="162"/>
                    <a:pt x="407" y="162"/>
                  </a:cubicBezTo>
                  <a:cubicBezTo>
                    <a:pt x="407" y="163"/>
                    <a:pt x="407" y="165"/>
                    <a:pt x="408" y="166"/>
                  </a:cubicBezTo>
                  <a:cubicBezTo>
                    <a:pt x="407" y="165"/>
                    <a:pt x="407" y="166"/>
                    <a:pt x="407" y="167"/>
                  </a:cubicBezTo>
                  <a:cubicBezTo>
                    <a:pt x="408" y="168"/>
                    <a:pt x="408" y="168"/>
                    <a:pt x="408" y="168"/>
                  </a:cubicBezTo>
                  <a:cubicBezTo>
                    <a:pt x="409" y="173"/>
                    <a:pt x="406" y="169"/>
                    <a:pt x="406" y="174"/>
                  </a:cubicBezTo>
                  <a:lnTo>
                    <a:pt x="406" y="170"/>
                  </a:lnTo>
                  <a:close/>
                  <a:moveTo>
                    <a:pt x="62" y="47"/>
                  </a:moveTo>
                  <a:cubicBezTo>
                    <a:pt x="61" y="48"/>
                    <a:pt x="61" y="48"/>
                    <a:pt x="60" y="49"/>
                  </a:cubicBezTo>
                  <a:cubicBezTo>
                    <a:pt x="61" y="48"/>
                    <a:pt x="61" y="48"/>
                    <a:pt x="62" y="47"/>
                  </a:cubicBezTo>
                  <a:close/>
                  <a:moveTo>
                    <a:pt x="24" y="85"/>
                  </a:move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4" y="8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3"/>
                    <a:pt x="66" y="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323" y="323"/>
                  </a:moveTo>
                  <a:cubicBezTo>
                    <a:pt x="323" y="323"/>
                    <a:pt x="323" y="324"/>
                    <a:pt x="323" y="324"/>
                  </a:cubicBezTo>
                  <a:cubicBezTo>
                    <a:pt x="323" y="323"/>
                    <a:pt x="323" y="323"/>
                    <a:pt x="323" y="323"/>
                  </a:cubicBezTo>
                  <a:close/>
                  <a:moveTo>
                    <a:pt x="317" y="46"/>
                  </a:moveTo>
                  <a:cubicBezTo>
                    <a:pt x="317" y="46"/>
                    <a:pt x="317" y="46"/>
                    <a:pt x="317" y="46"/>
                  </a:cubicBezTo>
                  <a:cubicBezTo>
                    <a:pt x="317" y="46"/>
                    <a:pt x="316" y="45"/>
                    <a:pt x="315" y="45"/>
                  </a:cubicBezTo>
                  <a:lnTo>
                    <a:pt x="317" y="46"/>
                  </a:lnTo>
                  <a:close/>
                  <a:moveTo>
                    <a:pt x="139" y="22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9" y="22"/>
                    <a:pt x="138" y="23"/>
                    <a:pt x="138" y="23"/>
                  </a:cubicBezTo>
                  <a:cubicBezTo>
                    <a:pt x="138" y="23"/>
                    <a:pt x="139" y="22"/>
                    <a:pt x="139" y="22"/>
                  </a:cubicBezTo>
                  <a:close/>
                  <a:moveTo>
                    <a:pt x="322" y="339"/>
                  </a:moveTo>
                  <a:cubicBezTo>
                    <a:pt x="323" y="339"/>
                    <a:pt x="324" y="338"/>
                    <a:pt x="325" y="337"/>
                  </a:cubicBezTo>
                  <a:cubicBezTo>
                    <a:pt x="324" y="335"/>
                    <a:pt x="323" y="338"/>
                    <a:pt x="322" y="339"/>
                  </a:cubicBezTo>
                  <a:close/>
                  <a:moveTo>
                    <a:pt x="356" y="276"/>
                  </a:moveTo>
                  <a:cubicBezTo>
                    <a:pt x="356" y="277"/>
                    <a:pt x="357" y="277"/>
                    <a:pt x="356" y="278"/>
                  </a:cubicBezTo>
                  <a:cubicBezTo>
                    <a:pt x="357" y="277"/>
                    <a:pt x="357" y="276"/>
                    <a:pt x="358" y="275"/>
                  </a:cubicBezTo>
                  <a:cubicBezTo>
                    <a:pt x="357" y="275"/>
                    <a:pt x="356" y="276"/>
                    <a:pt x="356" y="276"/>
                  </a:cubicBezTo>
                  <a:close/>
                  <a:moveTo>
                    <a:pt x="367" y="267"/>
                  </a:moveTo>
                  <a:cubicBezTo>
                    <a:pt x="369" y="265"/>
                    <a:pt x="371" y="261"/>
                    <a:pt x="371" y="261"/>
                  </a:cubicBezTo>
                  <a:cubicBezTo>
                    <a:pt x="370" y="263"/>
                    <a:pt x="368" y="265"/>
                    <a:pt x="367" y="267"/>
                  </a:cubicBezTo>
                  <a:close/>
                  <a:moveTo>
                    <a:pt x="385" y="246"/>
                  </a:moveTo>
                  <a:cubicBezTo>
                    <a:pt x="385" y="246"/>
                    <a:pt x="384" y="247"/>
                    <a:pt x="385" y="247"/>
                  </a:cubicBezTo>
                  <a:cubicBezTo>
                    <a:pt x="386" y="245"/>
                    <a:pt x="386" y="245"/>
                    <a:pt x="385" y="246"/>
                  </a:cubicBezTo>
                  <a:close/>
                  <a:moveTo>
                    <a:pt x="384" y="244"/>
                  </a:moveTo>
                  <a:cubicBezTo>
                    <a:pt x="385" y="245"/>
                    <a:pt x="385" y="242"/>
                    <a:pt x="386" y="241"/>
                  </a:cubicBezTo>
                  <a:cubicBezTo>
                    <a:pt x="385" y="242"/>
                    <a:pt x="385" y="242"/>
                    <a:pt x="384" y="244"/>
                  </a:cubicBezTo>
                  <a:close/>
                  <a:moveTo>
                    <a:pt x="386" y="241"/>
                  </a:moveTo>
                  <a:cubicBezTo>
                    <a:pt x="386" y="241"/>
                    <a:pt x="386" y="241"/>
                    <a:pt x="386" y="241"/>
                  </a:cubicBezTo>
                  <a:cubicBezTo>
                    <a:pt x="386" y="241"/>
                    <a:pt x="386" y="241"/>
                    <a:pt x="386" y="241"/>
                  </a:cubicBezTo>
                  <a:close/>
                  <a:moveTo>
                    <a:pt x="404" y="200"/>
                  </a:moveTo>
                  <a:cubicBezTo>
                    <a:pt x="403" y="201"/>
                    <a:pt x="403" y="203"/>
                    <a:pt x="403" y="204"/>
                  </a:cubicBezTo>
                  <a:cubicBezTo>
                    <a:pt x="404" y="205"/>
                    <a:pt x="403" y="201"/>
                    <a:pt x="404" y="200"/>
                  </a:cubicBezTo>
                  <a:close/>
                  <a:moveTo>
                    <a:pt x="407" y="183"/>
                  </a:moveTo>
                  <a:cubicBezTo>
                    <a:pt x="407" y="182"/>
                    <a:pt x="406" y="181"/>
                    <a:pt x="406" y="182"/>
                  </a:cubicBezTo>
                  <a:cubicBezTo>
                    <a:pt x="406" y="183"/>
                    <a:pt x="406" y="183"/>
                    <a:pt x="406" y="184"/>
                  </a:cubicBezTo>
                  <a:lnTo>
                    <a:pt x="407" y="183"/>
                  </a:lnTo>
                  <a:close/>
                  <a:moveTo>
                    <a:pt x="147" y="6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7" y="7"/>
                    <a:pt x="147" y="7"/>
                    <a:pt x="147" y="7"/>
                  </a:cubicBezTo>
                  <a:lnTo>
                    <a:pt x="147" y="6"/>
                  </a:lnTo>
                  <a:close/>
                  <a:moveTo>
                    <a:pt x="18" y="95"/>
                  </a:moveTo>
                  <a:cubicBezTo>
                    <a:pt x="17" y="97"/>
                    <a:pt x="18" y="94"/>
                    <a:pt x="17" y="96"/>
                  </a:cubicBezTo>
                  <a:cubicBezTo>
                    <a:pt x="17" y="96"/>
                    <a:pt x="18" y="97"/>
                    <a:pt x="18" y="95"/>
                  </a:cubicBezTo>
                  <a:close/>
                  <a:moveTo>
                    <a:pt x="1" y="176"/>
                  </a:moveTo>
                  <a:cubicBezTo>
                    <a:pt x="1" y="177"/>
                    <a:pt x="1" y="177"/>
                    <a:pt x="1" y="177"/>
                  </a:cubicBezTo>
                  <a:cubicBezTo>
                    <a:pt x="3" y="176"/>
                    <a:pt x="3" y="176"/>
                    <a:pt x="3" y="176"/>
                  </a:cubicBezTo>
                  <a:lnTo>
                    <a:pt x="1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3" name="Textfeld 68"/>
          <p:cNvSpPr txBox="1"/>
          <p:nvPr/>
        </p:nvSpPr>
        <p:spPr bwMode="gray">
          <a:xfrm>
            <a:off x="3616675" y="3007327"/>
            <a:ext cx="842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de-DE" sz="1600" b="1" dirty="0" smtClean="0">
                <a:solidFill>
                  <a:srgbClr val="FFFFFF"/>
                </a:solidFill>
                <a:latin typeface="Segoe Script" panose="020B0504020000000003" pitchFamily="34" charset="0"/>
              </a:rPr>
              <a:t>2014</a:t>
            </a:r>
            <a:endParaRPr lang="en-GB" sz="1600" b="1" dirty="0">
              <a:solidFill>
                <a:srgbClr val="FFFFFF"/>
              </a:solidFill>
              <a:latin typeface="Segoe Script" panose="020B0504020000000003" pitchFamily="34" charset="0"/>
            </a:endParaRPr>
          </a:p>
        </p:txBody>
      </p:sp>
      <p:sp>
        <p:nvSpPr>
          <p:cNvPr id="54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062164" y="4184326"/>
            <a:ext cx="28943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suradnja s Allianz-om Zagreb</a:t>
            </a:r>
            <a:endParaRPr lang="de-AT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55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027504" y="1950484"/>
            <a:ext cx="247179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nadležna za procjenu rizika JI Europe unutar EH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sp>
        <p:nvSpPr>
          <p:cNvPr id="56" name="Rechteck 2"/>
          <p:cNvSpPr/>
          <p:nvPr/>
        </p:nvSpPr>
        <p:spPr>
          <a:xfrm>
            <a:off x="5015848" y="1894558"/>
            <a:ext cx="787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de-DE" sz="1600" b="1" dirty="0">
                <a:solidFill>
                  <a:srgbClr val="FFFFFF"/>
                </a:solidFill>
                <a:latin typeface="Segoe Script" panose="020B0504020000000003" pitchFamily="34" charset="0"/>
              </a:rPr>
              <a:t>2004</a:t>
            </a:r>
          </a:p>
        </p:txBody>
      </p:sp>
      <p:sp>
        <p:nvSpPr>
          <p:cNvPr id="57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711656" y="4192088"/>
            <a:ext cx="247179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Prihod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grpSp>
        <p:nvGrpSpPr>
          <p:cNvPr id="58" name="Gruppieren 72"/>
          <p:cNvGrpSpPr/>
          <p:nvPr/>
        </p:nvGrpSpPr>
        <p:grpSpPr bwMode="gray">
          <a:xfrm rot="1396986">
            <a:off x="4983718" y="5236352"/>
            <a:ext cx="954765" cy="753960"/>
            <a:chOff x="7266020" y="4446588"/>
            <a:chExt cx="1395414" cy="1202825"/>
          </a:xfrm>
        </p:grpSpPr>
        <p:sp>
          <p:nvSpPr>
            <p:cNvPr id="59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solidFill>
              <a:srgbClr val="8F21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r>
                <a:rPr lang="hr-HR" sz="1600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10000</a:t>
              </a: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60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61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062165" y="5518649"/>
            <a:ext cx="28943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30000"/>
              </a:spcAft>
              <a:buClr>
                <a:srgbClr val="113388"/>
              </a:buClr>
              <a:buFont typeface="Wingdings" pitchFamily="2" charset="2"/>
              <a:buNone/>
            </a:pPr>
            <a:r>
              <a:rPr lang="hr-HR" sz="1400" noProof="1">
                <a:solidFill>
                  <a:srgbClr val="113388"/>
                </a:solidFill>
                <a:latin typeface="Arial"/>
              </a:rPr>
              <a:t>kupaca u Hrvatskoj pod monitoringom</a:t>
            </a:r>
            <a:endParaRPr lang="en-GB" sz="1400" noProof="1">
              <a:solidFill>
                <a:srgbClr val="113388"/>
              </a:solidFill>
              <a:latin typeface="Arial"/>
            </a:endParaRPr>
          </a:p>
        </p:txBody>
      </p:sp>
      <p:grpSp>
        <p:nvGrpSpPr>
          <p:cNvPr id="62" name="Gruppieren 76"/>
          <p:cNvGrpSpPr/>
          <p:nvPr/>
        </p:nvGrpSpPr>
        <p:grpSpPr bwMode="gray">
          <a:xfrm rot="1396986">
            <a:off x="4991881" y="3962589"/>
            <a:ext cx="954765" cy="753960"/>
            <a:chOff x="7266020" y="4446588"/>
            <a:chExt cx="1395414" cy="1202825"/>
          </a:xfrm>
        </p:grpSpPr>
        <p:sp>
          <p:nvSpPr>
            <p:cNvPr id="63" name="Freeform 11"/>
            <p:cNvSpPr>
              <a:spLocks/>
            </p:cNvSpPr>
            <p:nvPr/>
          </p:nvSpPr>
          <p:spPr bwMode="gray">
            <a:xfrm>
              <a:off x="7266020" y="4466726"/>
              <a:ext cx="1395414" cy="1182687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solidFill>
              <a:srgbClr val="CD8E7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r>
                <a:rPr lang="hr-HR" sz="1600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2014</a:t>
              </a: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64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65" name="Gruppieren 79"/>
          <p:cNvGrpSpPr/>
          <p:nvPr/>
        </p:nvGrpSpPr>
        <p:grpSpPr bwMode="gray">
          <a:xfrm rot="1396986">
            <a:off x="4793739" y="2843274"/>
            <a:ext cx="954765" cy="753959"/>
            <a:chOff x="7266016" y="4446588"/>
            <a:chExt cx="1395413" cy="1202822"/>
          </a:xfrm>
        </p:grpSpPr>
        <p:sp>
          <p:nvSpPr>
            <p:cNvPr id="66" name="Freeform 11"/>
            <p:cNvSpPr>
              <a:spLocks/>
            </p:cNvSpPr>
            <p:nvPr/>
          </p:nvSpPr>
          <p:spPr bwMode="gray">
            <a:xfrm>
              <a:off x="7266016" y="4466724"/>
              <a:ext cx="1395413" cy="1182686"/>
            </a:xfrm>
            <a:custGeom>
              <a:avLst/>
              <a:gdLst>
                <a:gd name="T0" fmla="*/ 79 w 440"/>
                <a:gd name="T1" fmla="*/ 370 h 373"/>
                <a:gd name="T2" fmla="*/ 71 w 440"/>
                <a:gd name="T3" fmla="*/ 359 h 373"/>
                <a:gd name="T4" fmla="*/ 68 w 440"/>
                <a:gd name="T5" fmla="*/ 339 h 373"/>
                <a:gd name="T6" fmla="*/ 100 w 440"/>
                <a:gd name="T7" fmla="*/ 299 h 373"/>
                <a:gd name="T8" fmla="*/ 76 w 440"/>
                <a:gd name="T9" fmla="*/ 291 h 373"/>
                <a:gd name="T10" fmla="*/ 116 w 440"/>
                <a:gd name="T11" fmla="*/ 249 h 373"/>
                <a:gd name="T12" fmla="*/ 76 w 440"/>
                <a:gd name="T13" fmla="*/ 251 h 373"/>
                <a:gd name="T14" fmla="*/ 61 w 440"/>
                <a:gd name="T15" fmla="*/ 249 h 373"/>
                <a:gd name="T16" fmla="*/ 49 w 440"/>
                <a:gd name="T17" fmla="*/ 234 h 373"/>
                <a:gd name="T18" fmla="*/ 42 w 440"/>
                <a:gd name="T19" fmla="*/ 221 h 373"/>
                <a:gd name="T20" fmla="*/ 23 w 440"/>
                <a:gd name="T21" fmla="*/ 207 h 373"/>
                <a:gd name="T22" fmla="*/ 33 w 440"/>
                <a:gd name="T23" fmla="*/ 177 h 373"/>
                <a:gd name="T24" fmla="*/ 95 w 440"/>
                <a:gd name="T25" fmla="*/ 121 h 373"/>
                <a:gd name="T26" fmla="*/ 58 w 440"/>
                <a:gd name="T27" fmla="*/ 121 h 373"/>
                <a:gd name="T28" fmla="*/ 4 w 440"/>
                <a:gd name="T29" fmla="*/ 141 h 373"/>
                <a:gd name="T30" fmla="*/ 22 w 440"/>
                <a:gd name="T31" fmla="*/ 113 h 373"/>
                <a:gd name="T32" fmla="*/ 61 w 440"/>
                <a:gd name="T33" fmla="*/ 65 h 373"/>
                <a:gd name="T34" fmla="*/ 92 w 440"/>
                <a:gd name="T35" fmla="*/ 40 h 373"/>
                <a:gd name="T36" fmla="*/ 87 w 440"/>
                <a:gd name="T37" fmla="*/ 64 h 373"/>
                <a:gd name="T38" fmla="*/ 203 w 440"/>
                <a:gd name="T39" fmla="*/ 4 h 373"/>
                <a:gd name="T40" fmla="*/ 236 w 440"/>
                <a:gd name="T41" fmla="*/ 2 h 373"/>
                <a:gd name="T42" fmla="*/ 182 w 440"/>
                <a:gd name="T43" fmla="*/ 53 h 373"/>
                <a:gd name="T44" fmla="*/ 187 w 440"/>
                <a:gd name="T45" fmla="*/ 75 h 373"/>
                <a:gd name="T46" fmla="*/ 285 w 440"/>
                <a:gd name="T47" fmla="*/ 37 h 373"/>
                <a:gd name="T48" fmla="*/ 309 w 440"/>
                <a:gd name="T49" fmla="*/ 32 h 373"/>
                <a:gd name="T50" fmla="*/ 348 w 440"/>
                <a:gd name="T51" fmla="*/ 34 h 373"/>
                <a:gd name="T52" fmla="*/ 325 w 440"/>
                <a:gd name="T53" fmla="*/ 64 h 373"/>
                <a:gd name="T54" fmla="*/ 342 w 440"/>
                <a:gd name="T55" fmla="*/ 76 h 373"/>
                <a:gd name="T56" fmla="*/ 362 w 440"/>
                <a:gd name="T57" fmla="*/ 85 h 373"/>
                <a:gd name="T58" fmla="*/ 391 w 440"/>
                <a:gd name="T59" fmla="*/ 80 h 373"/>
                <a:gd name="T60" fmla="*/ 297 w 440"/>
                <a:gd name="T61" fmla="*/ 150 h 373"/>
                <a:gd name="T62" fmla="*/ 366 w 440"/>
                <a:gd name="T63" fmla="*/ 131 h 373"/>
                <a:gd name="T64" fmla="*/ 387 w 440"/>
                <a:gd name="T65" fmla="*/ 139 h 373"/>
                <a:gd name="T66" fmla="*/ 379 w 440"/>
                <a:gd name="T67" fmla="*/ 166 h 373"/>
                <a:gd name="T68" fmla="*/ 412 w 440"/>
                <a:gd name="T69" fmla="*/ 167 h 373"/>
                <a:gd name="T70" fmla="*/ 394 w 440"/>
                <a:gd name="T71" fmla="*/ 202 h 373"/>
                <a:gd name="T72" fmla="*/ 404 w 440"/>
                <a:gd name="T73" fmla="*/ 206 h 373"/>
                <a:gd name="T74" fmla="*/ 390 w 440"/>
                <a:gd name="T75" fmla="*/ 230 h 373"/>
                <a:gd name="T76" fmla="*/ 367 w 440"/>
                <a:gd name="T77" fmla="*/ 265 h 373"/>
                <a:gd name="T78" fmla="*/ 366 w 440"/>
                <a:gd name="T79" fmla="*/ 277 h 373"/>
                <a:gd name="T80" fmla="*/ 284 w 440"/>
                <a:gd name="T81" fmla="*/ 319 h 373"/>
                <a:gd name="T82" fmla="*/ 311 w 440"/>
                <a:gd name="T83" fmla="*/ 288 h 373"/>
                <a:gd name="T84" fmla="*/ 255 w 440"/>
                <a:gd name="T85" fmla="*/ 302 h 373"/>
                <a:gd name="T86" fmla="*/ 192 w 440"/>
                <a:gd name="T87" fmla="*/ 334 h 373"/>
                <a:gd name="T88" fmla="*/ 300 w 440"/>
                <a:gd name="T89" fmla="*/ 248 h 373"/>
                <a:gd name="T90" fmla="*/ 84 w 440"/>
                <a:gd name="T9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373">
                  <a:moveTo>
                    <a:pt x="84" y="373"/>
                  </a:moveTo>
                  <a:cubicBezTo>
                    <a:pt x="83" y="373"/>
                    <a:pt x="83" y="373"/>
                    <a:pt x="83" y="373"/>
                  </a:cubicBezTo>
                  <a:cubicBezTo>
                    <a:pt x="81" y="373"/>
                    <a:pt x="79" y="372"/>
                    <a:pt x="79" y="370"/>
                  </a:cubicBezTo>
                  <a:cubicBezTo>
                    <a:pt x="75" y="364"/>
                    <a:pt x="82" y="359"/>
                    <a:pt x="95" y="349"/>
                  </a:cubicBezTo>
                  <a:cubicBezTo>
                    <a:pt x="96" y="349"/>
                    <a:pt x="97" y="348"/>
                    <a:pt x="98" y="347"/>
                  </a:cubicBezTo>
                  <a:cubicBezTo>
                    <a:pt x="80" y="357"/>
                    <a:pt x="74" y="359"/>
                    <a:pt x="71" y="359"/>
                  </a:cubicBezTo>
                  <a:cubicBezTo>
                    <a:pt x="69" y="358"/>
                    <a:pt x="68" y="357"/>
                    <a:pt x="67" y="356"/>
                  </a:cubicBezTo>
                  <a:cubicBezTo>
                    <a:pt x="64" y="350"/>
                    <a:pt x="63" y="348"/>
                    <a:pt x="112" y="317"/>
                  </a:cubicBezTo>
                  <a:cubicBezTo>
                    <a:pt x="78" y="337"/>
                    <a:pt x="71" y="339"/>
                    <a:pt x="68" y="339"/>
                  </a:cubicBezTo>
                  <a:cubicBezTo>
                    <a:pt x="66" y="338"/>
                    <a:pt x="65" y="337"/>
                    <a:pt x="64" y="336"/>
                  </a:cubicBezTo>
                  <a:cubicBezTo>
                    <a:pt x="61" y="331"/>
                    <a:pt x="60" y="328"/>
                    <a:pt x="106" y="298"/>
                  </a:cubicBezTo>
                  <a:cubicBezTo>
                    <a:pt x="103" y="299"/>
                    <a:pt x="102" y="299"/>
                    <a:pt x="100" y="299"/>
                  </a:cubicBezTo>
                  <a:cubicBezTo>
                    <a:pt x="99" y="298"/>
                    <a:pt x="97" y="297"/>
                    <a:pt x="96" y="296"/>
                  </a:cubicBezTo>
                  <a:cubicBezTo>
                    <a:pt x="94" y="292"/>
                    <a:pt x="92" y="289"/>
                    <a:pt x="116" y="273"/>
                  </a:cubicBezTo>
                  <a:cubicBezTo>
                    <a:pt x="86" y="290"/>
                    <a:pt x="80" y="292"/>
                    <a:pt x="76" y="291"/>
                  </a:cubicBezTo>
                  <a:cubicBezTo>
                    <a:pt x="75" y="291"/>
                    <a:pt x="73" y="290"/>
                    <a:pt x="72" y="288"/>
                  </a:cubicBezTo>
                  <a:cubicBezTo>
                    <a:pt x="69" y="282"/>
                    <a:pt x="75" y="277"/>
                    <a:pt x="86" y="269"/>
                  </a:cubicBezTo>
                  <a:cubicBezTo>
                    <a:pt x="93" y="264"/>
                    <a:pt x="103" y="257"/>
                    <a:pt x="116" y="249"/>
                  </a:cubicBezTo>
                  <a:cubicBezTo>
                    <a:pt x="82" y="269"/>
                    <a:pt x="70" y="274"/>
                    <a:pt x="66" y="273"/>
                  </a:cubicBezTo>
                  <a:cubicBezTo>
                    <a:pt x="65" y="272"/>
                    <a:pt x="63" y="271"/>
                    <a:pt x="62" y="270"/>
                  </a:cubicBezTo>
                  <a:cubicBezTo>
                    <a:pt x="59" y="263"/>
                    <a:pt x="65" y="259"/>
                    <a:pt x="76" y="251"/>
                  </a:cubicBezTo>
                  <a:cubicBezTo>
                    <a:pt x="79" y="249"/>
                    <a:pt x="82" y="247"/>
                    <a:pt x="86" y="244"/>
                  </a:cubicBezTo>
                  <a:cubicBezTo>
                    <a:pt x="73" y="251"/>
                    <a:pt x="67" y="253"/>
                    <a:pt x="65" y="252"/>
                  </a:cubicBezTo>
                  <a:cubicBezTo>
                    <a:pt x="63" y="252"/>
                    <a:pt x="62" y="251"/>
                    <a:pt x="61" y="249"/>
                  </a:cubicBezTo>
                  <a:cubicBezTo>
                    <a:pt x="58" y="245"/>
                    <a:pt x="57" y="243"/>
                    <a:pt x="87" y="223"/>
                  </a:cubicBezTo>
                  <a:cubicBezTo>
                    <a:pt x="65" y="235"/>
                    <a:pt x="57" y="238"/>
                    <a:pt x="53" y="237"/>
                  </a:cubicBezTo>
                  <a:cubicBezTo>
                    <a:pt x="51" y="237"/>
                    <a:pt x="50" y="236"/>
                    <a:pt x="49" y="234"/>
                  </a:cubicBezTo>
                  <a:cubicBezTo>
                    <a:pt x="46" y="228"/>
                    <a:pt x="52" y="223"/>
                    <a:pt x="62" y="216"/>
                  </a:cubicBezTo>
                  <a:cubicBezTo>
                    <a:pt x="68" y="212"/>
                    <a:pt x="77" y="206"/>
                    <a:pt x="89" y="198"/>
                  </a:cubicBezTo>
                  <a:cubicBezTo>
                    <a:pt x="53" y="219"/>
                    <a:pt x="46" y="222"/>
                    <a:pt x="42" y="221"/>
                  </a:cubicBezTo>
                  <a:cubicBezTo>
                    <a:pt x="40" y="221"/>
                    <a:pt x="39" y="219"/>
                    <a:pt x="38" y="218"/>
                  </a:cubicBezTo>
                  <a:cubicBezTo>
                    <a:pt x="34" y="211"/>
                    <a:pt x="33" y="210"/>
                    <a:pt x="151" y="135"/>
                  </a:cubicBezTo>
                  <a:cubicBezTo>
                    <a:pt x="40" y="203"/>
                    <a:pt x="29" y="209"/>
                    <a:pt x="23" y="207"/>
                  </a:cubicBezTo>
                  <a:cubicBezTo>
                    <a:pt x="22" y="207"/>
                    <a:pt x="20" y="206"/>
                    <a:pt x="19" y="205"/>
                  </a:cubicBezTo>
                  <a:cubicBezTo>
                    <a:pt x="15" y="198"/>
                    <a:pt x="15" y="197"/>
                    <a:pt x="104" y="140"/>
                  </a:cubicBezTo>
                  <a:cubicBezTo>
                    <a:pt x="46" y="174"/>
                    <a:pt x="37" y="178"/>
                    <a:pt x="33" y="177"/>
                  </a:cubicBezTo>
                  <a:cubicBezTo>
                    <a:pt x="32" y="177"/>
                    <a:pt x="30" y="176"/>
                    <a:pt x="29" y="174"/>
                  </a:cubicBezTo>
                  <a:cubicBezTo>
                    <a:pt x="26" y="168"/>
                    <a:pt x="28" y="165"/>
                    <a:pt x="64" y="141"/>
                  </a:cubicBezTo>
                  <a:cubicBezTo>
                    <a:pt x="73" y="135"/>
                    <a:pt x="84" y="128"/>
                    <a:pt x="95" y="121"/>
                  </a:cubicBezTo>
                  <a:cubicBezTo>
                    <a:pt x="41" y="153"/>
                    <a:pt x="33" y="157"/>
                    <a:pt x="28" y="156"/>
                  </a:cubicBezTo>
                  <a:cubicBezTo>
                    <a:pt x="27" y="155"/>
                    <a:pt x="25" y="154"/>
                    <a:pt x="24" y="153"/>
                  </a:cubicBezTo>
                  <a:cubicBezTo>
                    <a:pt x="21" y="147"/>
                    <a:pt x="23" y="144"/>
                    <a:pt x="58" y="121"/>
                  </a:cubicBezTo>
                  <a:cubicBezTo>
                    <a:pt x="64" y="116"/>
                    <a:pt x="71" y="112"/>
                    <a:pt x="78" y="107"/>
                  </a:cubicBezTo>
                  <a:cubicBezTo>
                    <a:pt x="21" y="142"/>
                    <a:pt x="12" y="145"/>
                    <a:pt x="8" y="144"/>
                  </a:cubicBezTo>
                  <a:cubicBezTo>
                    <a:pt x="6" y="144"/>
                    <a:pt x="4" y="143"/>
                    <a:pt x="4" y="141"/>
                  </a:cubicBezTo>
                  <a:cubicBezTo>
                    <a:pt x="0" y="135"/>
                    <a:pt x="2" y="133"/>
                    <a:pt x="37" y="109"/>
                  </a:cubicBezTo>
                  <a:cubicBezTo>
                    <a:pt x="39" y="107"/>
                    <a:pt x="42" y="106"/>
                    <a:pt x="44" y="104"/>
                  </a:cubicBezTo>
                  <a:cubicBezTo>
                    <a:pt x="27" y="114"/>
                    <a:pt x="25" y="114"/>
                    <a:pt x="22" y="113"/>
                  </a:cubicBezTo>
                  <a:cubicBezTo>
                    <a:pt x="21" y="113"/>
                    <a:pt x="19" y="112"/>
                    <a:pt x="19" y="110"/>
                  </a:cubicBezTo>
                  <a:cubicBezTo>
                    <a:pt x="15" y="105"/>
                    <a:pt x="15" y="104"/>
                    <a:pt x="64" y="67"/>
                  </a:cubicBezTo>
                  <a:cubicBezTo>
                    <a:pt x="63" y="67"/>
                    <a:pt x="62" y="66"/>
                    <a:pt x="61" y="65"/>
                  </a:cubicBezTo>
                  <a:cubicBezTo>
                    <a:pt x="59" y="62"/>
                    <a:pt x="60" y="58"/>
                    <a:pt x="63" y="56"/>
                  </a:cubicBezTo>
                  <a:cubicBezTo>
                    <a:pt x="64" y="56"/>
                    <a:pt x="65" y="56"/>
                    <a:pt x="65" y="56"/>
                  </a:cubicBezTo>
                  <a:cubicBezTo>
                    <a:pt x="69" y="54"/>
                    <a:pt x="82" y="46"/>
                    <a:pt x="92" y="40"/>
                  </a:cubicBezTo>
                  <a:cubicBezTo>
                    <a:pt x="118" y="24"/>
                    <a:pt x="118" y="24"/>
                    <a:pt x="121" y="25"/>
                  </a:cubicBezTo>
                  <a:cubicBezTo>
                    <a:pt x="123" y="25"/>
                    <a:pt x="124" y="26"/>
                    <a:pt x="125" y="28"/>
                  </a:cubicBezTo>
                  <a:cubicBezTo>
                    <a:pt x="128" y="33"/>
                    <a:pt x="128" y="33"/>
                    <a:pt x="87" y="64"/>
                  </a:cubicBezTo>
                  <a:cubicBezTo>
                    <a:pt x="96" y="59"/>
                    <a:pt x="104" y="55"/>
                    <a:pt x="112" y="50"/>
                  </a:cubicBezTo>
                  <a:cubicBezTo>
                    <a:pt x="194" y="0"/>
                    <a:pt x="195" y="0"/>
                    <a:pt x="199" y="1"/>
                  </a:cubicBezTo>
                  <a:cubicBezTo>
                    <a:pt x="201" y="1"/>
                    <a:pt x="202" y="3"/>
                    <a:pt x="203" y="4"/>
                  </a:cubicBezTo>
                  <a:cubicBezTo>
                    <a:pt x="206" y="10"/>
                    <a:pt x="203" y="13"/>
                    <a:pt x="175" y="31"/>
                  </a:cubicBezTo>
                  <a:cubicBezTo>
                    <a:pt x="165" y="39"/>
                    <a:pt x="151" y="47"/>
                    <a:pt x="137" y="57"/>
                  </a:cubicBezTo>
                  <a:cubicBezTo>
                    <a:pt x="221" y="5"/>
                    <a:pt x="231" y="1"/>
                    <a:pt x="236" y="2"/>
                  </a:cubicBezTo>
                  <a:cubicBezTo>
                    <a:pt x="237" y="2"/>
                    <a:pt x="239" y="3"/>
                    <a:pt x="240" y="5"/>
                  </a:cubicBezTo>
                  <a:cubicBezTo>
                    <a:pt x="243" y="11"/>
                    <a:pt x="241" y="13"/>
                    <a:pt x="207" y="36"/>
                  </a:cubicBezTo>
                  <a:cubicBezTo>
                    <a:pt x="200" y="41"/>
                    <a:pt x="191" y="47"/>
                    <a:pt x="182" y="53"/>
                  </a:cubicBezTo>
                  <a:cubicBezTo>
                    <a:pt x="243" y="16"/>
                    <a:pt x="252" y="12"/>
                    <a:pt x="257" y="13"/>
                  </a:cubicBezTo>
                  <a:cubicBezTo>
                    <a:pt x="259" y="14"/>
                    <a:pt x="260" y="15"/>
                    <a:pt x="261" y="16"/>
                  </a:cubicBezTo>
                  <a:cubicBezTo>
                    <a:pt x="265" y="23"/>
                    <a:pt x="266" y="24"/>
                    <a:pt x="187" y="75"/>
                  </a:cubicBezTo>
                  <a:cubicBezTo>
                    <a:pt x="278" y="20"/>
                    <a:pt x="289" y="15"/>
                    <a:pt x="294" y="16"/>
                  </a:cubicBezTo>
                  <a:cubicBezTo>
                    <a:pt x="295" y="17"/>
                    <a:pt x="297" y="18"/>
                    <a:pt x="298" y="19"/>
                  </a:cubicBezTo>
                  <a:cubicBezTo>
                    <a:pt x="301" y="25"/>
                    <a:pt x="295" y="30"/>
                    <a:pt x="285" y="37"/>
                  </a:cubicBezTo>
                  <a:cubicBezTo>
                    <a:pt x="278" y="42"/>
                    <a:pt x="267" y="49"/>
                    <a:pt x="253" y="59"/>
                  </a:cubicBezTo>
                  <a:cubicBezTo>
                    <a:pt x="249" y="62"/>
                    <a:pt x="244" y="65"/>
                    <a:pt x="239" y="68"/>
                  </a:cubicBezTo>
                  <a:cubicBezTo>
                    <a:pt x="293" y="36"/>
                    <a:pt x="304" y="31"/>
                    <a:pt x="309" y="32"/>
                  </a:cubicBezTo>
                  <a:cubicBezTo>
                    <a:pt x="310" y="32"/>
                    <a:pt x="312" y="34"/>
                    <a:pt x="313" y="35"/>
                  </a:cubicBezTo>
                  <a:cubicBezTo>
                    <a:pt x="316" y="41"/>
                    <a:pt x="317" y="43"/>
                    <a:pt x="241" y="92"/>
                  </a:cubicBezTo>
                  <a:cubicBezTo>
                    <a:pt x="327" y="39"/>
                    <a:pt x="343" y="32"/>
                    <a:pt x="348" y="34"/>
                  </a:cubicBezTo>
                  <a:cubicBezTo>
                    <a:pt x="350" y="34"/>
                    <a:pt x="351" y="35"/>
                    <a:pt x="352" y="37"/>
                  </a:cubicBezTo>
                  <a:cubicBezTo>
                    <a:pt x="356" y="43"/>
                    <a:pt x="349" y="48"/>
                    <a:pt x="339" y="55"/>
                  </a:cubicBezTo>
                  <a:cubicBezTo>
                    <a:pt x="335" y="58"/>
                    <a:pt x="331" y="61"/>
                    <a:pt x="325" y="64"/>
                  </a:cubicBezTo>
                  <a:cubicBezTo>
                    <a:pt x="346" y="53"/>
                    <a:pt x="354" y="50"/>
                    <a:pt x="357" y="51"/>
                  </a:cubicBezTo>
                  <a:cubicBezTo>
                    <a:pt x="359" y="51"/>
                    <a:pt x="360" y="52"/>
                    <a:pt x="361" y="54"/>
                  </a:cubicBezTo>
                  <a:cubicBezTo>
                    <a:pt x="364" y="58"/>
                    <a:pt x="365" y="60"/>
                    <a:pt x="342" y="76"/>
                  </a:cubicBezTo>
                  <a:cubicBezTo>
                    <a:pt x="361" y="66"/>
                    <a:pt x="368" y="63"/>
                    <a:pt x="372" y="64"/>
                  </a:cubicBezTo>
                  <a:cubicBezTo>
                    <a:pt x="374" y="64"/>
                    <a:pt x="375" y="66"/>
                    <a:pt x="376" y="67"/>
                  </a:cubicBezTo>
                  <a:cubicBezTo>
                    <a:pt x="379" y="73"/>
                    <a:pt x="373" y="78"/>
                    <a:pt x="362" y="85"/>
                  </a:cubicBezTo>
                  <a:cubicBezTo>
                    <a:pt x="360" y="87"/>
                    <a:pt x="357" y="89"/>
                    <a:pt x="354" y="91"/>
                  </a:cubicBezTo>
                  <a:cubicBezTo>
                    <a:pt x="378" y="78"/>
                    <a:pt x="384" y="76"/>
                    <a:pt x="387" y="77"/>
                  </a:cubicBezTo>
                  <a:cubicBezTo>
                    <a:pt x="389" y="77"/>
                    <a:pt x="390" y="78"/>
                    <a:pt x="391" y="80"/>
                  </a:cubicBezTo>
                  <a:cubicBezTo>
                    <a:pt x="395" y="86"/>
                    <a:pt x="388" y="91"/>
                    <a:pt x="378" y="98"/>
                  </a:cubicBezTo>
                  <a:cubicBezTo>
                    <a:pt x="371" y="103"/>
                    <a:pt x="360" y="110"/>
                    <a:pt x="345" y="120"/>
                  </a:cubicBezTo>
                  <a:cubicBezTo>
                    <a:pt x="331" y="129"/>
                    <a:pt x="314" y="139"/>
                    <a:pt x="297" y="150"/>
                  </a:cubicBezTo>
                  <a:cubicBezTo>
                    <a:pt x="393" y="92"/>
                    <a:pt x="406" y="86"/>
                    <a:pt x="412" y="87"/>
                  </a:cubicBezTo>
                  <a:cubicBezTo>
                    <a:pt x="413" y="87"/>
                    <a:pt x="415" y="88"/>
                    <a:pt x="416" y="90"/>
                  </a:cubicBezTo>
                  <a:cubicBezTo>
                    <a:pt x="419" y="95"/>
                    <a:pt x="420" y="97"/>
                    <a:pt x="366" y="131"/>
                  </a:cubicBezTo>
                  <a:cubicBezTo>
                    <a:pt x="402" y="110"/>
                    <a:pt x="408" y="108"/>
                    <a:pt x="412" y="108"/>
                  </a:cubicBezTo>
                  <a:cubicBezTo>
                    <a:pt x="413" y="109"/>
                    <a:pt x="415" y="110"/>
                    <a:pt x="416" y="111"/>
                  </a:cubicBezTo>
                  <a:cubicBezTo>
                    <a:pt x="418" y="116"/>
                    <a:pt x="420" y="118"/>
                    <a:pt x="387" y="139"/>
                  </a:cubicBezTo>
                  <a:cubicBezTo>
                    <a:pt x="399" y="133"/>
                    <a:pt x="405" y="131"/>
                    <a:pt x="407" y="132"/>
                  </a:cubicBezTo>
                  <a:cubicBezTo>
                    <a:pt x="409" y="132"/>
                    <a:pt x="411" y="134"/>
                    <a:pt x="411" y="135"/>
                  </a:cubicBezTo>
                  <a:cubicBezTo>
                    <a:pt x="414" y="140"/>
                    <a:pt x="415" y="142"/>
                    <a:pt x="379" y="166"/>
                  </a:cubicBezTo>
                  <a:cubicBezTo>
                    <a:pt x="421" y="142"/>
                    <a:pt x="429" y="138"/>
                    <a:pt x="432" y="139"/>
                  </a:cubicBezTo>
                  <a:cubicBezTo>
                    <a:pt x="434" y="140"/>
                    <a:pt x="435" y="141"/>
                    <a:pt x="436" y="142"/>
                  </a:cubicBezTo>
                  <a:cubicBezTo>
                    <a:pt x="439" y="147"/>
                    <a:pt x="440" y="149"/>
                    <a:pt x="412" y="167"/>
                  </a:cubicBezTo>
                  <a:cubicBezTo>
                    <a:pt x="423" y="162"/>
                    <a:pt x="428" y="160"/>
                    <a:pt x="431" y="161"/>
                  </a:cubicBezTo>
                  <a:cubicBezTo>
                    <a:pt x="433" y="162"/>
                    <a:pt x="434" y="163"/>
                    <a:pt x="435" y="164"/>
                  </a:cubicBezTo>
                  <a:cubicBezTo>
                    <a:pt x="439" y="170"/>
                    <a:pt x="438" y="173"/>
                    <a:pt x="394" y="202"/>
                  </a:cubicBezTo>
                  <a:cubicBezTo>
                    <a:pt x="392" y="203"/>
                    <a:pt x="389" y="205"/>
                    <a:pt x="386" y="207"/>
                  </a:cubicBezTo>
                  <a:cubicBezTo>
                    <a:pt x="395" y="203"/>
                    <a:pt x="398" y="202"/>
                    <a:pt x="400" y="203"/>
                  </a:cubicBezTo>
                  <a:cubicBezTo>
                    <a:pt x="401" y="203"/>
                    <a:pt x="403" y="205"/>
                    <a:pt x="404" y="206"/>
                  </a:cubicBezTo>
                  <a:cubicBezTo>
                    <a:pt x="407" y="212"/>
                    <a:pt x="404" y="215"/>
                    <a:pt x="375" y="236"/>
                  </a:cubicBezTo>
                  <a:cubicBezTo>
                    <a:pt x="375" y="236"/>
                    <a:pt x="374" y="236"/>
                    <a:pt x="374" y="236"/>
                  </a:cubicBezTo>
                  <a:cubicBezTo>
                    <a:pt x="384" y="230"/>
                    <a:pt x="387" y="230"/>
                    <a:pt x="390" y="230"/>
                  </a:cubicBezTo>
                  <a:cubicBezTo>
                    <a:pt x="391" y="231"/>
                    <a:pt x="393" y="232"/>
                    <a:pt x="394" y="233"/>
                  </a:cubicBezTo>
                  <a:cubicBezTo>
                    <a:pt x="397" y="238"/>
                    <a:pt x="397" y="239"/>
                    <a:pt x="359" y="268"/>
                  </a:cubicBezTo>
                  <a:cubicBezTo>
                    <a:pt x="364" y="265"/>
                    <a:pt x="366" y="265"/>
                    <a:pt x="367" y="265"/>
                  </a:cubicBezTo>
                  <a:cubicBezTo>
                    <a:pt x="369" y="266"/>
                    <a:pt x="370" y="267"/>
                    <a:pt x="371" y="268"/>
                  </a:cubicBezTo>
                  <a:cubicBezTo>
                    <a:pt x="373" y="271"/>
                    <a:pt x="372" y="275"/>
                    <a:pt x="369" y="277"/>
                  </a:cubicBezTo>
                  <a:cubicBezTo>
                    <a:pt x="368" y="277"/>
                    <a:pt x="367" y="277"/>
                    <a:pt x="366" y="277"/>
                  </a:cubicBezTo>
                  <a:cubicBezTo>
                    <a:pt x="362" y="279"/>
                    <a:pt x="345" y="290"/>
                    <a:pt x="333" y="297"/>
                  </a:cubicBezTo>
                  <a:cubicBezTo>
                    <a:pt x="294" y="322"/>
                    <a:pt x="292" y="322"/>
                    <a:pt x="288" y="321"/>
                  </a:cubicBezTo>
                  <a:cubicBezTo>
                    <a:pt x="287" y="321"/>
                    <a:pt x="285" y="320"/>
                    <a:pt x="284" y="319"/>
                  </a:cubicBezTo>
                  <a:cubicBezTo>
                    <a:pt x="281" y="313"/>
                    <a:pt x="284" y="310"/>
                    <a:pt x="303" y="295"/>
                  </a:cubicBezTo>
                  <a:cubicBezTo>
                    <a:pt x="308" y="291"/>
                    <a:pt x="314" y="287"/>
                    <a:pt x="321" y="282"/>
                  </a:cubicBezTo>
                  <a:cubicBezTo>
                    <a:pt x="317" y="284"/>
                    <a:pt x="314" y="286"/>
                    <a:pt x="311" y="288"/>
                  </a:cubicBezTo>
                  <a:cubicBezTo>
                    <a:pt x="243" y="330"/>
                    <a:pt x="239" y="331"/>
                    <a:pt x="235" y="330"/>
                  </a:cubicBezTo>
                  <a:cubicBezTo>
                    <a:pt x="233" y="330"/>
                    <a:pt x="232" y="329"/>
                    <a:pt x="231" y="327"/>
                  </a:cubicBezTo>
                  <a:cubicBezTo>
                    <a:pt x="228" y="321"/>
                    <a:pt x="232" y="318"/>
                    <a:pt x="255" y="302"/>
                  </a:cubicBezTo>
                  <a:cubicBezTo>
                    <a:pt x="266" y="295"/>
                    <a:pt x="279" y="286"/>
                    <a:pt x="294" y="276"/>
                  </a:cubicBezTo>
                  <a:cubicBezTo>
                    <a:pt x="292" y="277"/>
                    <a:pt x="290" y="278"/>
                    <a:pt x="288" y="279"/>
                  </a:cubicBezTo>
                  <a:cubicBezTo>
                    <a:pt x="201" y="333"/>
                    <a:pt x="196" y="335"/>
                    <a:pt x="192" y="334"/>
                  </a:cubicBezTo>
                  <a:cubicBezTo>
                    <a:pt x="190" y="333"/>
                    <a:pt x="189" y="332"/>
                    <a:pt x="188" y="331"/>
                  </a:cubicBezTo>
                  <a:cubicBezTo>
                    <a:pt x="184" y="325"/>
                    <a:pt x="186" y="322"/>
                    <a:pt x="223" y="298"/>
                  </a:cubicBezTo>
                  <a:cubicBezTo>
                    <a:pt x="243" y="284"/>
                    <a:pt x="271" y="267"/>
                    <a:pt x="300" y="248"/>
                  </a:cubicBezTo>
                  <a:cubicBezTo>
                    <a:pt x="310" y="242"/>
                    <a:pt x="322" y="235"/>
                    <a:pt x="333" y="227"/>
                  </a:cubicBezTo>
                  <a:cubicBezTo>
                    <a:pt x="307" y="243"/>
                    <a:pt x="279" y="260"/>
                    <a:pt x="253" y="276"/>
                  </a:cubicBezTo>
                  <a:cubicBezTo>
                    <a:pt x="124" y="355"/>
                    <a:pt x="93" y="373"/>
                    <a:pt x="84" y="373"/>
                  </a:cubicBezTo>
                  <a:close/>
                </a:path>
              </a:pathLst>
            </a:custGeom>
            <a:solidFill>
              <a:srgbClr val="8F21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r>
                <a:rPr lang="hr-HR" sz="1600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39 %</a:t>
              </a: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67" name="Freeform 30"/>
            <p:cNvSpPr>
              <a:spLocks noEditPoints="1"/>
            </p:cNvSpPr>
            <p:nvPr/>
          </p:nvSpPr>
          <p:spPr bwMode="gray">
            <a:xfrm>
              <a:off x="7312357" y="4446588"/>
              <a:ext cx="1320800" cy="1162050"/>
            </a:xfrm>
            <a:custGeom>
              <a:avLst/>
              <a:gdLst>
                <a:gd name="T0" fmla="*/ 70 w 416"/>
                <a:gd name="T1" fmla="*/ 327 h 366"/>
                <a:gd name="T2" fmla="*/ 82 w 416"/>
                <a:gd name="T3" fmla="*/ 34 h 366"/>
                <a:gd name="T4" fmla="*/ 386 w 416"/>
                <a:gd name="T5" fmla="*/ 116 h 366"/>
                <a:gd name="T6" fmla="*/ 51 w 416"/>
                <a:gd name="T7" fmla="*/ 262 h 366"/>
                <a:gd name="T8" fmla="*/ 54 w 416"/>
                <a:gd name="T9" fmla="*/ 268 h 366"/>
                <a:gd name="T10" fmla="*/ 337 w 416"/>
                <a:gd name="T11" fmla="*/ 58 h 366"/>
                <a:gd name="T12" fmla="*/ 326 w 416"/>
                <a:gd name="T13" fmla="*/ 310 h 366"/>
                <a:gd name="T14" fmla="*/ 149 w 416"/>
                <a:gd name="T15" fmla="*/ 336 h 366"/>
                <a:gd name="T16" fmla="*/ 137 w 416"/>
                <a:gd name="T17" fmla="*/ 327 h 366"/>
                <a:gd name="T18" fmla="*/ 218 w 416"/>
                <a:gd name="T19" fmla="*/ 336 h 366"/>
                <a:gd name="T20" fmla="*/ 300 w 416"/>
                <a:gd name="T21" fmla="*/ 311 h 366"/>
                <a:gd name="T22" fmla="*/ 320 w 416"/>
                <a:gd name="T23" fmla="*/ 300 h 366"/>
                <a:gd name="T24" fmla="*/ 380 w 416"/>
                <a:gd name="T25" fmla="*/ 242 h 366"/>
                <a:gd name="T26" fmla="*/ 391 w 416"/>
                <a:gd name="T27" fmla="*/ 222 h 366"/>
                <a:gd name="T28" fmla="*/ 401 w 416"/>
                <a:gd name="T29" fmla="*/ 167 h 366"/>
                <a:gd name="T30" fmla="*/ 394 w 416"/>
                <a:gd name="T31" fmla="*/ 135 h 366"/>
                <a:gd name="T32" fmla="*/ 386 w 416"/>
                <a:gd name="T33" fmla="*/ 116 h 366"/>
                <a:gd name="T34" fmla="*/ 363 w 416"/>
                <a:gd name="T35" fmla="*/ 81 h 366"/>
                <a:gd name="T36" fmla="*/ 338 w 416"/>
                <a:gd name="T37" fmla="*/ 59 h 366"/>
                <a:gd name="T38" fmla="*/ 331 w 416"/>
                <a:gd name="T39" fmla="*/ 53 h 366"/>
                <a:gd name="T40" fmla="*/ 315 w 416"/>
                <a:gd name="T41" fmla="*/ 43 h 366"/>
                <a:gd name="T42" fmla="*/ 280 w 416"/>
                <a:gd name="T43" fmla="*/ 25 h 366"/>
                <a:gd name="T44" fmla="*/ 247 w 416"/>
                <a:gd name="T45" fmla="*/ 19 h 366"/>
                <a:gd name="T46" fmla="*/ 207 w 416"/>
                <a:gd name="T47" fmla="*/ 14 h 366"/>
                <a:gd name="T48" fmla="*/ 185 w 416"/>
                <a:gd name="T49" fmla="*/ 13 h 366"/>
                <a:gd name="T50" fmla="*/ 173 w 416"/>
                <a:gd name="T51" fmla="*/ 15 h 366"/>
                <a:gd name="T52" fmla="*/ 155 w 416"/>
                <a:gd name="T53" fmla="*/ 19 h 366"/>
                <a:gd name="T54" fmla="*/ 119 w 416"/>
                <a:gd name="T55" fmla="*/ 30 h 366"/>
                <a:gd name="T56" fmla="*/ 82 w 416"/>
                <a:gd name="T57" fmla="*/ 51 h 366"/>
                <a:gd name="T58" fmla="*/ 62 w 416"/>
                <a:gd name="T59" fmla="*/ 66 h 366"/>
                <a:gd name="T60" fmla="*/ 29 w 416"/>
                <a:gd name="T61" fmla="*/ 109 h 366"/>
                <a:gd name="T62" fmla="*/ 20 w 416"/>
                <a:gd name="T63" fmla="*/ 110 h 366"/>
                <a:gd name="T64" fmla="*/ 20 w 416"/>
                <a:gd name="T65" fmla="*/ 131 h 366"/>
                <a:gd name="T66" fmla="*/ 14 w 416"/>
                <a:gd name="T67" fmla="*/ 151 h 366"/>
                <a:gd name="T68" fmla="*/ 14 w 416"/>
                <a:gd name="T69" fmla="*/ 167 h 366"/>
                <a:gd name="T70" fmla="*/ 14 w 416"/>
                <a:gd name="T71" fmla="*/ 177 h 366"/>
                <a:gd name="T72" fmla="*/ 13 w 416"/>
                <a:gd name="T73" fmla="*/ 196 h 366"/>
                <a:gd name="T74" fmla="*/ 20 w 416"/>
                <a:gd name="T75" fmla="*/ 216 h 366"/>
                <a:gd name="T76" fmla="*/ 27 w 416"/>
                <a:gd name="T77" fmla="*/ 224 h 366"/>
                <a:gd name="T78" fmla="*/ 30 w 416"/>
                <a:gd name="T79" fmla="*/ 238 h 366"/>
                <a:gd name="T80" fmla="*/ 29 w 416"/>
                <a:gd name="T81" fmla="*/ 244 h 366"/>
                <a:gd name="T82" fmla="*/ 52 w 416"/>
                <a:gd name="T83" fmla="*/ 272 h 366"/>
                <a:gd name="T84" fmla="*/ 77 w 416"/>
                <a:gd name="T85" fmla="*/ 299 h 366"/>
                <a:gd name="T86" fmla="*/ 73 w 416"/>
                <a:gd name="T87" fmla="*/ 332 h 366"/>
                <a:gd name="T88" fmla="*/ 72 w 416"/>
                <a:gd name="T89" fmla="*/ 328 h 366"/>
                <a:gd name="T90" fmla="*/ 74 w 416"/>
                <a:gd name="T91" fmla="*/ 307 h 366"/>
                <a:gd name="T92" fmla="*/ 40 w 416"/>
                <a:gd name="T93" fmla="*/ 268 h 366"/>
                <a:gd name="T94" fmla="*/ 3 w 416"/>
                <a:gd name="T95" fmla="*/ 192 h 366"/>
                <a:gd name="T96" fmla="*/ 47 w 416"/>
                <a:gd name="T97" fmla="*/ 62 h 366"/>
                <a:gd name="T98" fmla="*/ 90 w 416"/>
                <a:gd name="T99" fmla="*/ 29 h 366"/>
                <a:gd name="T100" fmla="*/ 232 w 416"/>
                <a:gd name="T101" fmla="*/ 3 h 366"/>
                <a:gd name="T102" fmla="*/ 291 w 416"/>
                <a:gd name="T103" fmla="*/ 19 h 366"/>
                <a:gd name="T104" fmla="*/ 360 w 416"/>
                <a:gd name="T105" fmla="*/ 62 h 366"/>
                <a:gd name="T106" fmla="*/ 341 w 416"/>
                <a:gd name="T107" fmla="*/ 61 h 366"/>
                <a:gd name="T108" fmla="*/ 54 w 416"/>
                <a:gd name="T109" fmla="*/ 270 h 366"/>
                <a:gd name="T110" fmla="*/ 30 w 416"/>
                <a:gd name="T111" fmla="*/ 235 h 366"/>
                <a:gd name="T112" fmla="*/ 17 w 416"/>
                <a:gd name="T113" fmla="*/ 196 h 366"/>
                <a:gd name="T114" fmla="*/ 261 w 416"/>
                <a:gd name="T115" fmla="*/ 21 h 366"/>
                <a:gd name="T116" fmla="*/ 398 w 416"/>
                <a:gd name="T117" fmla="*/ 18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366">
                  <a:moveTo>
                    <a:pt x="67" y="350"/>
                  </a:moveTo>
                  <a:cubicBezTo>
                    <a:pt x="67" y="349"/>
                    <a:pt x="66" y="348"/>
                    <a:pt x="67" y="347"/>
                  </a:cubicBezTo>
                  <a:cubicBezTo>
                    <a:pt x="67" y="351"/>
                    <a:pt x="68" y="345"/>
                    <a:pt x="67" y="350"/>
                  </a:cubicBezTo>
                  <a:close/>
                  <a:moveTo>
                    <a:pt x="274" y="12"/>
                  </a:moveTo>
                  <a:cubicBezTo>
                    <a:pt x="274" y="12"/>
                    <a:pt x="275" y="12"/>
                    <a:pt x="276" y="12"/>
                  </a:cubicBezTo>
                  <a:cubicBezTo>
                    <a:pt x="275" y="12"/>
                    <a:pt x="275" y="12"/>
                    <a:pt x="274" y="12"/>
                  </a:cubicBezTo>
                  <a:close/>
                  <a:moveTo>
                    <a:pt x="70" y="327"/>
                  </a:moveTo>
                  <a:cubicBezTo>
                    <a:pt x="70" y="326"/>
                    <a:pt x="70" y="326"/>
                    <a:pt x="70" y="326"/>
                  </a:cubicBezTo>
                  <a:cubicBezTo>
                    <a:pt x="70" y="326"/>
                    <a:pt x="70" y="327"/>
                    <a:pt x="70" y="327"/>
                  </a:cubicBezTo>
                  <a:close/>
                  <a:moveTo>
                    <a:pt x="71" y="338"/>
                  </a:moveTo>
                  <a:cubicBezTo>
                    <a:pt x="71" y="338"/>
                    <a:pt x="71" y="338"/>
                    <a:pt x="71" y="339"/>
                  </a:cubicBezTo>
                  <a:lnTo>
                    <a:pt x="71" y="338"/>
                  </a:lnTo>
                  <a:close/>
                  <a:moveTo>
                    <a:pt x="83" y="34"/>
                  </a:moveTo>
                  <a:cubicBezTo>
                    <a:pt x="82" y="34"/>
                    <a:pt x="82" y="34"/>
                    <a:pt x="82" y="34"/>
                  </a:cubicBezTo>
                  <a:cubicBezTo>
                    <a:pt x="83" y="34"/>
                    <a:pt x="84" y="33"/>
                    <a:pt x="84" y="33"/>
                  </a:cubicBezTo>
                  <a:lnTo>
                    <a:pt x="83" y="34"/>
                  </a:lnTo>
                  <a:close/>
                  <a:moveTo>
                    <a:pt x="51" y="267"/>
                  </a:move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lose/>
                  <a:moveTo>
                    <a:pt x="386" y="116"/>
                  </a:moveTo>
                  <a:cubicBezTo>
                    <a:pt x="386" y="116"/>
                    <a:pt x="386" y="116"/>
                    <a:pt x="386" y="116"/>
                  </a:cubicBezTo>
                  <a:cubicBezTo>
                    <a:pt x="386" y="116"/>
                    <a:pt x="386" y="116"/>
                    <a:pt x="386" y="116"/>
                  </a:cubicBezTo>
                  <a:close/>
                  <a:moveTo>
                    <a:pt x="386" y="116"/>
                  </a:moveTo>
                  <a:cubicBezTo>
                    <a:pt x="386" y="116"/>
                    <a:pt x="387" y="117"/>
                    <a:pt x="387" y="117"/>
                  </a:cubicBezTo>
                  <a:cubicBezTo>
                    <a:pt x="387" y="115"/>
                    <a:pt x="386" y="116"/>
                    <a:pt x="386" y="116"/>
                  </a:cubicBezTo>
                  <a:close/>
                  <a:moveTo>
                    <a:pt x="52" y="267"/>
                  </a:moveTo>
                  <a:cubicBezTo>
                    <a:pt x="52" y="266"/>
                    <a:pt x="52" y="264"/>
                    <a:pt x="50" y="263"/>
                  </a:cubicBezTo>
                  <a:cubicBezTo>
                    <a:pt x="50" y="263"/>
                    <a:pt x="52" y="263"/>
                    <a:pt x="51" y="262"/>
                  </a:cubicBezTo>
                  <a:cubicBezTo>
                    <a:pt x="49" y="261"/>
                    <a:pt x="49" y="264"/>
                    <a:pt x="51" y="267"/>
                  </a:cubicBezTo>
                  <a:cubicBezTo>
                    <a:pt x="51" y="267"/>
                    <a:pt x="51" y="267"/>
                    <a:pt x="51" y="267"/>
                  </a:cubicBezTo>
                  <a:cubicBezTo>
                    <a:pt x="51" y="267"/>
                    <a:pt x="52" y="266"/>
                    <a:pt x="52" y="267"/>
                  </a:cubicBezTo>
                  <a:close/>
                  <a:moveTo>
                    <a:pt x="375" y="99"/>
                  </a:moveTo>
                  <a:cubicBezTo>
                    <a:pt x="375" y="99"/>
                    <a:pt x="374" y="99"/>
                    <a:pt x="374" y="99"/>
                  </a:cubicBezTo>
                  <a:cubicBezTo>
                    <a:pt x="374" y="99"/>
                    <a:pt x="374" y="99"/>
                    <a:pt x="375" y="99"/>
                  </a:cubicBezTo>
                  <a:close/>
                  <a:moveTo>
                    <a:pt x="54" y="268"/>
                  </a:moveTo>
                  <a:cubicBezTo>
                    <a:pt x="53" y="267"/>
                    <a:pt x="53" y="267"/>
                    <a:pt x="52" y="267"/>
                  </a:cubicBezTo>
                  <a:cubicBezTo>
                    <a:pt x="53" y="267"/>
                    <a:pt x="53" y="268"/>
                    <a:pt x="54" y="268"/>
                  </a:cubicBezTo>
                  <a:close/>
                  <a:moveTo>
                    <a:pt x="20" y="212"/>
                  </a:moveTo>
                  <a:cubicBezTo>
                    <a:pt x="20" y="211"/>
                    <a:pt x="20" y="211"/>
                    <a:pt x="20" y="210"/>
                  </a:cubicBezTo>
                  <a:cubicBezTo>
                    <a:pt x="20" y="211"/>
                    <a:pt x="20" y="211"/>
                    <a:pt x="20" y="212"/>
                  </a:cubicBezTo>
                  <a:close/>
                  <a:moveTo>
                    <a:pt x="337" y="57"/>
                  </a:moveTo>
                  <a:cubicBezTo>
                    <a:pt x="337" y="57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7"/>
                    <a:pt x="337" y="57"/>
                    <a:pt x="337" y="57"/>
                  </a:cubicBezTo>
                  <a:close/>
                  <a:moveTo>
                    <a:pt x="408" y="200"/>
                  </a:moveTo>
                  <a:cubicBezTo>
                    <a:pt x="400" y="238"/>
                    <a:pt x="378" y="271"/>
                    <a:pt x="348" y="294"/>
                  </a:cubicBezTo>
                  <a:cubicBezTo>
                    <a:pt x="339" y="298"/>
                    <a:pt x="339" y="299"/>
                    <a:pt x="331" y="305"/>
                  </a:cubicBezTo>
                  <a:cubicBezTo>
                    <a:pt x="332" y="304"/>
                    <a:pt x="332" y="304"/>
                    <a:pt x="331" y="304"/>
                  </a:cubicBezTo>
                  <a:cubicBezTo>
                    <a:pt x="332" y="306"/>
                    <a:pt x="326" y="308"/>
                    <a:pt x="326" y="310"/>
                  </a:cubicBezTo>
                  <a:cubicBezTo>
                    <a:pt x="313" y="317"/>
                    <a:pt x="302" y="323"/>
                    <a:pt x="288" y="328"/>
                  </a:cubicBezTo>
                  <a:cubicBezTo>
                    <a:pt x="290" y="327"/>
                    <a:pt x="291" y="325"/>
                    <a:pt x="288" y="326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6" y="328"/>
                    <a:pt x="286" y="328"/>
                    <a:pt x="286" y="328"/>
                  </a:cubicBezTo>
                  <a:cubicBezTo>
                    <a:pt x="284" y="329"/>
                    <a:pt x="282" y="330"/>
                    <a:pt x="284" y="330"/>
                  </a:cubicBezTo>
                  <a:cubicBezTo>
                    <a:pt x="250" y="343"/>
                    <a:pt x="213" y="344"/>
                    <a:pt x="178" y="341"/>
                  </a:cubicBezTo>
                  <a:cubicBezTo>
                    <a:pt x="170" y="339"/>
                    <a:pt x="158" y="338"/>
                    <a:pt x="149" y="336"/>
                  </a:cubicBezTo>
                  <a:cubicBezTo>
                    <a:pt x="144" y="335"/>
                    <a:pt x="144" y="335"/>
                    <a:pt x="144" y="335"/>
                  </a:cubicBezTo>
                  <a:cubicBezTo>
                    <a:pt x="142" y="334"/>
                    <a:pt x="142" y="334"/>
                    <a:pt x="142" y="334"/>
                  </a:cubicBezTo>
                  <a:cubicBezTo>
                    <a:pt x="137" y="337"/>
                    <a:pt x="137" y="337"/>
                    <a:pt x="137" y="337"/>
                  </a:cubicBezTo>
                  <a:cubicBezTo>
                    <a:pt x="121" y="346"/>
                    <a:pt x="121" y="346"/>
                    <a:pt x="121" y="346"/>
                  </a:cubicBezTo>
                  <a:cubicBezTo>
                    <a:pt x="110" y="352"/>
                    <a:pt x="99" y="358"/>
                    <a:pt x="88" y="366"/>
                  </a:cubicBezTo>
                  <a:cubicBezTo>
                    <a:pt x="88" y="366"/>
                    <a:pt x="89" y="361"/>
                    <a:pt x="98" y="354"/>
                  </a:cubicBezTo>
                  <a:cubicBezTo>
                    <a:pt x="108" y="344"/>
                    <a:pt x="126" y="337"/>
                    <a:pt x="137" y="327"/>
                  </a:cubicBezTo>
                  <a:cubicBezTo>
                    <a:pt x="139" y="326"/>
                    <a:pt x="138" y="329"/>
                    <a:pt x="141" y="327"/>
                  </a:cubicBezTo>
                  <a:cubicBezTo>
                    <a:pt x="155" y="327"/>
                    <a:pt x="178" y="333"/>
                    <a:pt x="196" y="335"/>
                  </a:cubicBezTo>
                  <a:cubicBezTo>
                    <a:pt x="195" y="336"/>
                    <a:pt x="195" y="336"/>
                    <a:pt x="195" y="336"/>
                  </a:cubicBezTo>
                  <a:cubicBezTo>
                    <a:pt x="199" y="336"/>
                    <a:pt x="203" y="334"/>
                    <a:pt x="206" y="335"/>
                  </a:cubicBezTo>
                  <a:cubicBezTo>
                    <a:pt x="207" y="335"/>
                    <a:pt x="205" y="335"/>
                    <a:pt x="206" y="336"/>
                  </a:cubicBezTo>
                  <a:cubicBezTo>
                    <a:pt x="207" y="335"/>
                    <a:pt x="213" y="335"/>
                    <a:pt x="214" y="334"/>
                  </a:cubicBezTo>
                  <a:cubicBezTo>
                    <a:pt x="216" y="335"/>
                    <a:pt x="216" y="335"/>
                    <a:pt x="218" y="336"/>
                  </a:cubicBezTo>
                  <a:cubicBezTo>
                    <a:pt x="220" y="334"/>
                    <a:pt x="220" y="334"/>
                    <a:pt x="220" y="334"/>
                  </a:cubicBezTo>
                  <a:cubicBezTo>
                    <a:pt x="225" y="331"/>
                    <a:pt x="234" y="333"/>
                    <a:pt x="241" y="331"/>
                  </a:cubicBezTo>
                  <a:cubicBezTo>
                    <a:pt x="241" y="331"/>
                    <a:pt x="240" y="331"/>
                    <a:pt x="241" y="331"/>
                  </a:cubicBezTo>
                  <a:cubicBezTo>
                    <a:pt x="253" y="327"/>
                    <a:pt x="269" y="324"/>
                    <a:pt x="282" y="319"/>
                  </a:cubicBezTo>
                  <a:cubicBezTo>
                    <a:pt x="282" y="319"/>
                    <a:pt x="281" y="320"/>
                    <a:pt x="282" y="321"/>
                  </a:cubicBezTo>
                  <a:cubicBezTo>
                    <a:pt x="283" y="319"/>
                    <a:pt x="287" y="317"/>
                    <a:pt x="290" y="315"/>
                  </a:cubicBezTo>
                  <a:cubicBezTo>
                    <a:pt x="292" y="316"/>
                    <a:pt x="296" y="312"/>
                    <a:pt x="300" y="311"/>
                  </a:cubicBezTo>
                  <a:cubicBezTo>
                    <a:pt x="300" y="311"/>
                    <a:pt x="300" y="311"/>
                    <a:pt x="300" y="311"/>
                  </a:cubicBezTo>
                  <a:cubicBezTo>
                    <a:pt x="302" y="308"/>
                    <a:pt x="304" y="310"/>
                    <a:pt x="306" y="307"/>
                  </a:cubicBezTo>
                  <a:cubicBezTo>
                    <a:pt x="308" y="307"/>
                    <a:pt x="308" y="307"/>
                    <a:pt x="308" y="307"/>
                  </a:cubicBezTo>
                  <a:cubicBezTo>
                    <a:pt x="309" y="305"/>
                    <a:pt x="313" y="306"/>
                    <a:pt x="315" y="304"/>
                  </a:cubicBezTo>
                  <a:cubicBezTo>
                    <a:pt x="315" y="303"/>
                    <a:pt x="315" y="303"/>
                    <a:pt x="315" y="303"/>
                  </a:cubicBezTo>
                  <a:cubicBezTo>
                    <a:pt x="317" y="302"/>
                    <a:pt x="318" y="302"/>
                    <a:pt x="320" y="300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25" y="297"/>
                    <a:pt x="328" y="296"/>
                    <a:pt x="327" y="295"/>
                  </a:cubicBezTo>
                  <a:cubicBezTo>
                    <a:pt x="329" y="295"/>
                    <a:pt x="323" y="298"/>
                    <a:pt x="327" y="298"/>
                  </a:cubicBezTo>
                  <a:cubicBezTo>
                    <a:pt x="341" y="287"/>
                    <a:pt x="355" y="274"/>
                    <a:pt x="367" y="260"/>
                  </a:cubicBezTo>
                  <a:cubicBezTo>
                    <a:pt x="369" y="259"/>
                    <a:pt x="370" y="258"/>
                    <a:pt x="370" y="258"/>
                  </a:cubicBezTo>
                  <a:cubicBezTo>
                    <a:pt x="371" y="256"/>
                    <a:pt x="374" y="252"/>
                    <a:pt x="375" y="250"/>
                  </a:cubicBezTo>
                  <a:cubicBezTo>
                    <a:pt x="374" y="251"/>
                    <a:pt x="376" y="250"/>
                    <a:pt x="377" y="249"/>
                  </a:cubicBezTo>
                  <a:cubicBezTo>
                    <a:pt x="379" y="247"/>
                    <a:pt x="377" y="245"/>
                    <a:pt x="380" y="242"/>
                  </a:cubicBezTo>
                  <a:cubicBezTo>
                    <a:pt x="379" y="244"/>
                    <a:pt x="380" y="244"/>
                    <a:pt x="380" y="244"/>
                  </a:cubicBezTo>
                  <a:cubicBezTo>
                    <a:pt x="381" y="241"/>
                    <a:pt x="383" y="238"/>
                    <a:pt x="385" y="234"/>
                  </a:cubicBezTo>
                  <a:cubicBezTo>
                    <a:pt x="385" y="235"/>
                    <a:pt x="384" y="236"/>
                    <a:pt x="385" y="236"/>
                  </a:cubicBezTo>
                  <a:cubicBezTo>
                    <a:pt x="386" y="232"/>
                    <a:pt x="388" y="229"/>
                    <a:pt x="389" y="225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93" y="222"/>
                    <a:pt x="388" y="225"/>
                    <a:pt x="391" y="221"/>
                  </a:cubicBezTo>
                  <a:cubicBezTo>
                    <a:pt x="391" y="222"/>
                    <a:pt x="391" y="221"/>
                    <a:pt x="391" y="222"/>
                  </a:cubicBezTo>
                  <a:cubicBezTo>
                    <a:pt x="392" y="217"/>
                    <a:pt x="394" y="210"/>
                    <a:pt x="395" y="205"/>
                  </a:cubicBezTo>
                  <a:cubicBezTo>
                    <a:pt x="395" y="206"/>
                    <a:pt x="395" y="206"/>
                    <a:pt x="395" y="206"/>
                  </a:cubicBezTo>
                  <a:cubicBezTo>
                    <a:pt x="397" y="201"/>
                    <a:pt x="398" y="196"/>
                    <a:pt x="398" y="190"/>
                  </a:cubicBezTo>
                  <a:cubicBezTo>
                    <a:pt x="399" y="188"/>
                    <a:pt x="400" y="191"/>
                    <a:pt x="401" y="186"/>
                  </a:cubicBezTo>
                  <a:cubicBezTo>
                    <a:pt x="399" y="186"/>
                    <a:pt x="400" y="177"/>
                    <a:pt x="398" y="180"/>
                  </a:cubicBezTo>
                  <a:cubicBezTo>
                    <a:pt x="399" y="175"/>
                    <a:pt x="400" y="168"/>
                    <a:pt x="399" y="165"/>
                  </a:cubicBezTo>
                  <a:cubicBezTo>
                    <a:pt x="399" y="167"/>
                    <a:pt x="401" y="163"/>
                    <a:pt x="401" y="167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64"/>
                    <a:pt x="402" y="167"/>
                    <a:pt x="403" y="166"/>
                  </a:cubicBezTo>
                  <a:cubicBezTo>
                    <a:pt x="403" y="164"/>
                    <a:pt x="402" y="158"/>
                    <a:pt x="402" y="157"/>
                  </a:cubicBezTo>
                  <a:cubicBezTo>
                    <a:pt x="400" y="153"/>
                    <a:pt x="398" y="150"/>
                    <a:pt x="397" y="145"/>
                  </a:cubicBezTo>
                  <a:cubicBezTo>
                    <a:pt x="397" y="147"/>
                    <a:pt x="398" y="144"/>
                    <a:pt x="399" y="144"/>
                  </a:cubicBezTo>
                  <a:cubicBezTo>
                    <a:pt x="397" y="142"/>
                    <a:pt x="395" y="140"/>
                    <a:pt x="394" y="138"/>
                  </a:cubicBezTo>
                  <a:cubicBezTo>
                    <a:pt x="393" y="136"/>
                    <a:pt x="395" y="137"/>
                    <a:pt x="394" y="135"/>
                  </a:cubicBezTo>
                  <a:cubicBezTo>
                    <a:pt x="393" y="135"/>
                    <a:pt x="393" y="134"/>
                    <a:pt x="392" y="133"/>
                  </a:cubicBezTo>
                  <a:cubicBezTo>
                    <a:pt x="392" y="132"/>
                    <a:pt x="390" y="126"/>
                    <a:pt x="391" y="125"/>
                  </a:cubicBezTo>
                  <a:cubicBezTo>
                    <a:pt x="391" y="124"/>
                    <a:pt x="392" y="127"/>
                    <a:pt x="392" y="125"/>
                  </a:cubicBezTo>
                  <a:cubicBezTo>
                    <a:pt x="391" y="122"/>
                    <a:pt x="390" y="122"/>
                    <a:pt x="389" y="119"/>
                  </a:cubicBezTo>
                  <a:cubicBezTo>
                    <a:pt x="389" y="119"/>
                    <a:pt x="389" y="119"/>
                    <a:pt x="389" y="119"/>
                  </a:cubicBezTo>
                  <a:cubicBezTo>
                    <a:pt x="388" y="116"/>
                    <a:pt x="386" y="113"/>
                    <a:pt x="386" y="115"/>
                  </a:cubicBezTo>
                  <a:cubicBezTo>
                    <a:pt x="386" y="116"/>
                    <a:pt x="386" y="116"/>
                    <a:pt x="386" y="116"/>
                  </a:cubicBezTo>
                  <a:cubicBezTo>
                    <a:pt x="385" y="114"/>
                    <a:pt x="383" y="112"/>
                    <a:pt x="382" y="109"/>
                  </a:cubicBezTo>
                  <a:cubicBezTo>
                    <a:pt x="383" y="110"/>
                    <a:pt x="383" y="110"/>
                    <a:pt x="384" y="110"/>
                  </a:cubicBezTo>
                  <a:cubicBezTo>
                    <a:pt x="380" y="107"/>
                    <a:pt x="378" y="103"/>
                    <a:pt x="375" y="99"/>
                  </a:cubicBezTo>
                  <a:cubicBezTo>
                    <a:pt x="375" y="99"/>
                    <a:pt x="376" y="99"/>
                    <a:pt x="377" y="100"/>
                  </a:cubicBezTo>
                  <a:cubicBezTo>
                    <a:pt x="374" y="94"/>
                    <a:pt x="368" y="90"/>
                    <a:pt x="366" y="85"/>
                  </a:cubicBezTo>
                  <a:cubicBezTo>
                    <a:pt x="366" y="85"/>
                    <a:pt x="365" y="86"/>
                    <a:pt x="365" y="86"/>
                  </a:cubicBezTo>
                  <a:cubicBezTo>
                    <a:pt x="363" y="83"/>
                    <a:pt x="364" y="82"/>
                    <a:pt x="363" y="81"/>
                  </a:cubicBezTo>
                  <a:cubicBezTo>
                    <a:pt x="363" y="81"/>
                    <a:pt x="361" y="79"/>
                    <a:pt x="359" y="78"/>
                  </a:cubicBezTo>
                  <a:cubicBezTo>
                    <a:pt x="358" y="77"/>
                    <a:pt x="359" y="77"/>
                    <a:pt x="360" y="79"/>
                  </a:cubicBezTo>
                  <a:cubicBezTo>
                    <a:pt x="358" y="76"/>
                    <a:pt x="349" y="69"/>
                    <a:pt x="345" y="64"/>
                  </a:cubicBezTo>
                  <a:cubicBezTo>
                    <a:pt x="344" y="64"/>
                    <a:pt x="340" y="62"/>
                    <a:pt x="339" y="61"/>
                  </a:cubicBezTo>
                  <a:cubicBezTo>
                    <a:pt x="340" y="61"/>
                    <a:pt x="340" y="61"/>
                    <a:pt x="340" y="61"/>
                  </a:cubicBezTo>
                  <a:cubicBezTo>
                    <a:pt x="340" y="60"/>
                    <a:pt x="340" y="60"/>
                    <a:pt x="339" y="60"/>
                  </a:cubicBezTo>
                  <a:cubicBezTo>
                    <a:pt x="339" y="59"/>
                    <a:pt x="338" y="59"/>
                    <a:pt x="338" y="59"/>
                  </a:cubicBezTo>
                  <a:cubicBezTo>
                    <a:pt x="338" y="59"/>
                    <a:pt x="337" y="58"/>
                    <a:pt x="337" y="58"/>
                  </a:cubicBezTo>
                  <a:cubicBezTo>
                    <a:pt x="337" y="58"/>
                    <a:pt x="338" y="58"/>
                    <a:pt x="339" y="59"/>
                  </a:cubicBezTo>
                  <a:cubicBezTo>
                    <a:pt x="339" y="59"/>
                    <a:pt x="339" y="59"/>
                    <a:pt x="339" y="59"/>
                  </a:cubicBezTo>
                  <a:cubicBezTo>
                    <a:pt x="338" y="58"/>
                    <a:pt x="337" y="58"/>
                    <a:pt x="337" y="58"/>
                  </a:cubicBezTo>
                  <a:cubicBezTo>
                    <a:pt x="336" y="57"/>
                    <a:pt x="336" y="57"/>
                    <a:pt x="336" y="57"/>
                  </a:cubicBezTo>
                  <a:cubicBezTo>
                    <a:pt x="336" y="57"/>
                    <a:pt x="336" y="57"/>
                    <a:pt x="337" y="57"/>
                  </a:cubicBezTo>
                  <a:cubicBezTo>
                    <a:pt x="335" y="56"/>
                    <a:pt x="333" y="55"/>
                    <a:pt x="331" y="53"/>
                  </a:cubicBezTo>
                  <a:cubicBezTo>
                    <a:pt x="332" y="54"/>
                    <a:pt x="334" y="54"/>
                    <a:pt x="332" y="52"/>
                  </a:cubicBezTo>
                  <a:cubicBezTo>
                    <a:pt x="328" y="50"/>
                    <a:pt x="331" y="52"/>
                    <a:pt x="328" y="50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50"/>
                    <a:pt x="322" y="47"/>
                    <a:pt x="323" y="49"/>
                  </a:cubicBezTo>
                  <a:cubicBezTo>
                    <a:pt x="323" y="48"/>
                    <a:pt x="317" y="46"/>
                    <a:pt x="318" y="45"/>
                  </a:cubicBezTo>
                  <a:cubicBezTo>
                    <a:pt x="320" y="44"/>
                    <a:pt x="320" y="44"/>
                    <a:pt x="320" y="44"/>
                  </a:cubicBezTo>
                  <a:cubicBezTo>
                    <a:pt x="318" y="43"/>
                    <a:pt x="316" y="43"/>
                    <a:pt x="315" y="43"/>
                  </a:cubicBezTo>
                  <a:cubicBezTo>
                    <a:pt x="314" y="43"/>
                    <a:pt x="314" y="42"/>
                    <a:pt x="314" y="42"/>
                  </a:cubicBezTo>
                  <a:cubicBezTo>
                    <a:pt x="313" y="44"/>
                    <a:pt x="310" y="40"/>
                    <a:pt x="308" y="40"/>
                  </a:cubicBezTo>
                  <a:cubicBezTo>
                    <a:pt x="304" y="38"/>
                    <a:pt x="298" y="35"/>
                    <a:pt x="297" y="33"/>
                  </a:cubicBezTo>
                  <a:cubicBezTo>
                    <a:pt x="294" y="33"/>
                    <a:pt x="291" y="32"/>
                    <a:pt x="288" y="31"/>
                  </a:cubicBezTo>
                  <a:cubicBezTo>
                    <a:pt x="289" y="31"/>
                    <a:pt x="290" y="31"/>
                    <a:pt x="290" y="31"/>
                  </a:cubicBezTo>
                  <a:cubicBezTo>
                    <a:pt x="288" y="29"/>
                    <a:pt x="287" y="30"/>
                    <a:pt x="285" y="29"/>
                  </a:cubicBezTo>
                  <a:cubicBezTo>
                    <a:pt x="286" y="29"/>
                    <a:pt x="282" y="26"/>
                    <a:pt x="280" y="25"/>
                  </a:cubicBezTo>
                  <a:cubicBezTo>
                    <a:pt x="276" y="24"/>
                    <a:pt x="277" y="26"/>
                    <a:pt x="277" y="26"/>
                  </a:cubicBezTo>
                  <a:cubicBezTo>
                    <a:pt x="274" y="24"/>
                    <a:pt x="268" y="25"/>
                    <a:pt x="265" y="22"/>
                  </a:cubicBezTo>
                  <a:cubicBezTo>
                    <a:pt x="266" y="22"/>
                    <a:pt x="269" y="23"/>
                    <a:pt x="267" y="21"/>
                  </a:cubicBezTo>
                  <a:cubicBezTo>
                    <a:pt x="265" y="19"/>
                    <a:pt x="261" y="21"/>
                    <a:pt x="257" y="19"/>
                  </a:cubicBezTo>
                  <a:cubicBezTo>
                    <a:pt x="258" y="21"/>
                    <a:pt x="258" y="21"/>
                    <a:pt x="258" y="21"/>
                  </a:cubicBezTo>
                  <a:cubicBezTo>
                    <a:pt x="256" y="20"/>
                    <a:pt x="251" y="21"/>
                    <a:pt x="252" y="19"/>
                  </a:cubicBezTo>
                  <a:cubicBezTo>
                    <a:pt x="250" y="19"/>
                    <a:pt x="246" y="17"/>
                    <a:pt x="247" y="19"/>
                  </a:cubicBezTo>
                  <a:cubicBezTo>
                    <a:pt x="240" y="16"/>
                    <a:pt x="228" y="18"/>
                    <a:pt x="224" y="14"/>
                  </a:cubicBezTo>
                  <a:cubicBezTo>
                    <a:pt x="223" y="14"/>
                    <a:pt x="220" y="14"/>
                    <a:pt x="221" y="14"/>
                  </a:cubicBezTo>
                  <a:cubicBezTo>
                    <a:pt x="223" y="16"/>
                    <a:pt x="223" y="14"/>
                    <a:pt x="224" y="15"/>
                  </a:cubicBezTo>
                  <a:cubicBezTo>
                    <a:pt x="223" y="15"/>
                    <a:pt x="223" y="15"/>
                    <a:pt x="223" y="15"/>
                  </a:cubicBezTo>
                  <a:cubicBezTo>
                    <a:pt x="220" y="15"/>
                    <a:pt x="219" y="15"/>
                    <a:pt x="221" y="13"/>
                  </a:cubicBezTo>
                  <a:cubicBezTo>
                    <a:pt x="216" y="12"/>
                    <a:pt x="215" y="16"/>
                    <a:pt x="209" y="15"/>
                  </a:cubicBezTo>
                  <a:cubicBezTo>
                    <a:pt x="209" y="14"/>
                    <a:pt x="209" y="14"/>
                    <a:pt x="207" y="14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199" y="15"/>
                    <a:pt x="200" y="14"/>
                    <a:pt x="200" y="12"/>
                  </a:cubicBezTo>
                  <a:cubicBezTo>
                    <a:pt x="198" y="13"/>
                    <a:pt x="195" y="13"/>
                    <a:pt x="194" y="14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3" y="13"/>
                    <a:pt x="189" y="13"/>
                    <a:pt x="188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6" y="13"/>
                    <a:pt x="185" y="13"/>
                  </a:cubicBezTo>
                  <a:cubicBezTo>
                    <a:pt x="185" y="14"/>
                    <a:pt x="188" y="14"/>
                    <a:pt x="190" y="14"/>
                  </a:cubicBezTo>
                  <a:cubicBezTo>
                    <a:pt x="188" y="15"/>
                    <a:pt x="187" y="15"/>
                    <a:pt x="185" y="16"/>
                  </a:cubicBezTo>
                  <a:cubicBezTo>
                    <a:pt x="186" y="14"/>
                    <a:pt x="181" y="15"/>
                    <a:pt x="180" y="15"/>
                  </a:cubicBezTo>
                  <a:cubicBezTo>
                    <a:pt x="177" y="15"/>
                    <a:pt x="177" y="16"/>
                    <a:pt x="177" y="17"/>
                  </a:cubicBezTo>
                  <a:cubicBezTo>
                    <a:pt x="177" y="16"/>
                    <a:pt x="173" y="17"/>
                    <a:pt x="175" y="16"/>
                  </a:cubicBezTo>
                  <a:cubicBezTo>
                    <a:pt x="175" y="15"/>
                    <a:pt x="176" y="16"/>
                    <a:pt x="178" y="16"/>
                  </a:cubicBezTo>
                  <a:cubicBezTo>
                    <a:pt x="176" y="15"/>
                    <a:pt x="176" y="14"/>
                    <a:pt x="173" y="15"/>
                  </a:cubicBezTo>
                  <a:cubicBezTo>
                    <a:pt x="171" y="16"/>
                    <a:pt x="174" y="17"/>
                    <a:pt x="170" y="17"/>
                  </a:cubicBezTo>
                  <a:cubicBezTo>
                    <a:pt x="171" y="17"/>
                    <a:pt x="171" y="16"/>
                    <a:pt x="172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7" y="18"/>
                    <a:pt x="162" y="18"/>
                    <a:pt x="161" y="19"/>
                  </a:cubicBezTo>
                  <a:cubicBezTo>
                    <a:pt x="160" y="20"/>
                    <a:pt x="157" y="19"/>
                    <a:pt x="155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3" y="19"/>
                    <a:pt x="150" y="20"/>
                    <a:pt x="149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48" y="21"/>
                    <a:pt x="145" y="22"/>
                    <a:pt x="144" y="23"/>
                  </a:cubicBezTo>
                  <a:cubicBezTo>
                    <a:pt x="140" y="23"/>
                    <a:pt x="142" y="19"/>
                    <a:pt x="139" y="22"/>
                  </a:cubicBezTo>
                  <a:cubicBezTo>
                    <a:pt x="136" y="23"/>
                    <a:pt x="134" y="25"/>
                    <a:pt x="136" y="25"/>
                  </a:cubicBezTo>
                  <a:cubicBezTo>
                    <a:pt x="130" y="26"/>
                    <a:pt x="125" y="30"/>
                    <a:pt x="119" y="30"/>
                  </a:cubicBezTo>
                  <a:cubicBezTo>
                    <a:pt x="119" y="31"/>
                    <a:pt x="119" y="31"/>
                    <a:pt x="118" y="32"/>
                  </a:cubicBezTo>
                  <a:cubicBezTo>
                    <a:pt x="110" y="35"/>
                    <a:pt x="102" y="40"/>
                    <a:pt x="96" y="41"/>
                  </a:cubicBezTo>
                  <a:cubicBezTo>
                    <a:pt x="98" y="40"/>
                    <a:pt x="95" y="40"/>
                    <a:pt x="95" y="40"/>
                  </a:cubicBezTo>
                  <a:cubicBezTo>
                    <a:pt x="94" y="42"/>
                    <a:pt x="92" y="40"/>
                    <a:pt x="93" y="42"/>
                  </a:cubicBezTo>
                  <a:cubicBezTo>
                    <a:pt x="93" y="43"/>
                    <a:pt x="93" y="43"/>
                    <a:pt x="96" y="43"/>
                  </a:cubicBezTo>
                  <a:cubicBezTo>
                    <a:pt x="92" y="46"/>
                    <a:pt x="85" y="49"/>
                    <a:pt x="82" y="50"/>
                  </a:cubicBezTo>
                  <a:cubicBezTo>
                    <a:pt x="84" y="50"/>
                    <a:pt x="83" y="50"/>
                    <a:pt x="82" y="51"/>
                  </a:cubicBezTo>
                  <a:cubicBezTo>
                    <a:pt x="82" y="50"/>
                    <a:pt x="79" y="52"/>
                    <a:pt x="77" y="54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6"/>
                    <a:pt x="75" y="57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69" y="60"/>
                    <a:pt x="67" y="64"/>
                    <a:pt x="64" y="6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1" y="67"/>
                    <a:pt x="60" y="69"/>
                    <a:pt x="62" y="68"/>
                  </a:cubicBezTo>
                  <a:cubicBezTo>
                    <a:pt x="57" y="70"/>
                    <a:pt x="55" y="73"/>
                    <a:pt x="53" y="73"/>
                  </a:cubicBezTo>
                  <a:cubicBezTo>
                    <a:pt x="48" y="82"/>
                    <a:pt x="40" y="92"/>
                    <a:pt x="35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2" y="102"/>
                    <a:pt x="34" y="101"/>
                    <a:pt x="33" y="103"/>
                  </a:cubicBezTo>
                  <a:cubicBezTo>
                    <a:pt x="33" y="102"/>
                    <a:pt x="31" y="104"/>
                    <a:pt x="31" y="102"/>
                  </a:cubicBezTo>
                  <a:cubicBezTo>
                    <a:pt x="28" y="105"/>
                    <a:pt x="30" y="107"/>
                    <a:pt x="29" y="109"/>
                  </a:cubicBezTo>
                  <a:cubicBezTo>
                    <a:pt x="29" y="110"/>
                    <a:pt x="29" y="107"/>
                    <a:pt x="30" y="108"/>
                  </a:cubicBezTo>
                  <a:cubicBezTo>
                    <a:pt x="30" y="108"/>
                    <a:pt x="26" y="112"/>
                    <a:pt x="28" y="114"/>
                  </a:cubicBezTo>
                  <a:cubicBezTo>
                    <a:pt x="27" y="114"/>
                    <a:pt x="26" y="113"/>
                    <a:pt x="26" y="112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3" y="117"/>
                    <a:pt x="26" y="107"/>
                    <a:pt x="22" y="109"/>
                  </a:cubicBezTo>
                  <a:cubicBezTo>
                    <a:pt x="22" y="112"/>
                    <a:pt x="22" y="112"/>
                    <a:pt x="22" y="112"/>
                  </a:cubicBezTo>
                  <a:cubicBezTo>
                    <a:pt x="20" y="113"/>
                    <a:pt x="23" y="105"/>
                    <a:pt x="20" y="110"/>
                  </a:cubicBezTo>
                  <a:cubicBezTo>
                    <a:pt x="20" y="113"/>
                    <a:pt x="20" y="116"/>
                    <a:pt x="22" y="114"/>
                  </a:cubicBezTo>
                  <a:cubicBezTo>
                    <a:pt x="20" y="119"/>
                    <a:pt x="24" y="118"/>
                    <a:pt x="22" y="122"/>
                  </a:cubicBezTo>
                  <a:cubicBezTo>
                    <a:pt x="20" y="124"/>
                    <a:pt x="23" y="118"/>
                    <a:pt x="22" y="119"/>
                  </a:cubicBezTo>
                  <a:cubicBezTo>
                    <a:pt x="20" y="121"/>
                    <a:pt x="20" y="124"/>
                    <a:pt x="19" y="126"/>
                  </a:cubicBezTo>
                  <a:cubicBezTo>
                    <a:pt x="20" y="124"/>
                    <a:pt x="21" y="126"/>
                    <a:pt x="21" y="128"/>
                  </a:cubicBezTo>
                  <a:cubicBezTo>
                    <a:pt x="19" y="130"/>
                    <a:pt x="20" y="126"/>
                    <a:pt x="19" y="129"/>
                  </a:cubicBezTo>
                  <a:cubicBezTo>
                    <a:pt x="19" y="130"/>
                    <a:pt x="19" y="134"/>
                    <a:pt x="20" y="131"/>
                  </a:cubicBezTo>
                  <a:cubicBezTo>
                    <a:pt x="22" y="133"/>
                    <a:pt x="19" y="135"/>
                    <a:pt x="19" y="137"/>
                  </a:cubicBezTo>
                  <a:cubicBezTo>
                    <a:pt x="18" y="138"/>
                    <a:pt x="18" y="133"/>
                    <a:pt x="16" y="137"/>
                  </a:cubicBezTo>
                  <a:cubicBezTo>
                    <a:pt x="17" y="136"/>
                    <a:pt x="16" y="142"/>
                    <a:pt x="18" y="140"/>
                  </a:cubicBezTo>
                  <a:cubicBezTo>
                    <a:pt x="18" y="142"/>
                    <a:pt x="17" y="142"/>
                    <a:pt x="16" y="140"/>
                  </a:cubicBezTo>
                  <a:cubicBezTo>
                    <a:pt x="15" y="143"/>
                    <a:pt x="17" y="147"/>
                    <a:pt x="15" y="147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5" y="149"/>
                    <a:pt x="15" y="150"/>
                    <a:pt x="14" y="151"/>
                  </a:cubicBezTo>
                  <a:cubicBezTo>
                    <a:pt x="13" y="153"/>
                    <a:pt x="14" y="158"/>
                    <a:pt x="13" y="157"/>
                  </a:cubicBezTo>
                  <a:cubicBezTo>
                    <a:pt x="13" y="158"/>
                    <a:pt x="12" y="163"/>
                    <a:pt x="14" y="161"/>
                  </a:cubicBezTo>
                  <a:cubicBezTo>
                    <a:pt x="15" y="158"/>
                    <a:pt x="13" y="158"/>
                    <a:pt x="15" y="156"/>
                  </a:cubicBezTo>
                  <a:cubicBezTo>
                    <a:pt x="13" y="158"/>
                    <a:pt x="15" y="160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3"/>
                    <a:pt x="14" y="166"/>
                    <a:pt x="15" y="166"/>
                  </a:cubicBezTo>
                  <a:cubicBezTo>
                    <a:pt x="15" y="166"/>
                    <a:pt x="14" y="166"/>
                    <a:pt x="14" y="1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5" y="172"/>
                    <a:pt x="13" y="169"/>
                    <a:pt x="13" y="173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3" y="170"/>
                    <a:pt x="12" y="172"/>
                    <a:pt x="12" y="174"/>
                  </a:cubicBezTo>
                  <a:cubicBezTo>
                    <a:pt x="13" y="175"/>
                    <a:pt x="14" y="176"/>
                    <a:pt x="15" y="177"/>
                  </a:cubicBezTo>
                  <a:cubicBezTo>
                    <a:pt x="16" y="179"/>
                    <a:pt x="14" y="178"/>
                    <a:pt x="15" y="180"/>
                  </a:cubicBezTo>
                  <a:cubicBezTo>
                    <a:pt x="14" y="177"/>
                    <a:pt x="14" y="177"/>
                    <a:pt x="14" y="177"/>
                  </a:cubicBezTo>
                  <a:cubicBezTo>
                    <a:pt x="14" y="177"/>
                    <a:pt x="12" y="179"/>
                    <a:pt x="12" y="182"/>
                  </a:cubicBezTo>
                  <a:cubicBezTo>
                    <a:pt x="13" y="184"/>
                    <a:pt x="15" y="187"/>
                    <a:pt x="15" y="184"/>
                  </a:cubicBezTo>
                  <a:cubicBezTo>
                    <a:pt x="15" y="185"/>
                    <a:pt x="15" y="188"/>
                    <a:pt x="14" y="186"/>
                  </a:cubicBezTo>
                  <a:cubicBezTo>
                    <a:pt x="15" y="190"/>
                    <a:pt x="15" y="186"/>
                    <a:pt x="16" y="189"/>
                  </a:cubicBezTo>
                  <a:cubicBezTo>
                    <a:pt x="16" y="190"/>
                    <a:pt x="15" y="194"/>
                    <a:pt x="15" y="196"/>
                  </a:cubicBezTo>
                  <a:cubicBezTo>
                    <a:pt x="12" y="194"/>
                    <a:pt x="12" y="194"/>
                    <a:pt x="12" y="194"/>
                  </a:cubicBezTo>
                  <a:cubicBezTo>
                    <a:pt x="13" y="196"/>
                    <a:pt x="13" y="196"/>
                    <a:pt x="13" y="196"/>
                  </a:cubicBezTo>
                  <a:cubicBezTo>
                    <a:pt x="11" y="193"/>
                    <a:pt x="12" y="197"/>
                    <a:pt x="10" y="196"/>
                  </a:cubicBezTo>
                  <a:cubicBezTo>
                    <a:pt x="10" y="198"/>
                    <a:pt x="11" y="199"/>
                    <a:pt x="12" y="201"/>
                  </a:cubicBezTo>
                  <a:cubicBezTo>
                    <a:pt x="13" y="196"/>
                    <a:pt x="16" y="204"/>
                    <a:pt x="18" y="203"/>
                  </a:cubicBezTo>
                  <a:cubicBezTo>
                    <a:pt x="20" y="208"/>
                    <a:pt x="14" y="208"/>
                    <a:pt x="19" y="212"/>
                  </a:cubicBezTo>
                  <a:cubicBezTo>
                    <a:pt x="19" y="212"/>
                    <a:pt x="20" y="213"/>
                    <a:pt x="20" y="212"/>
                  </a:cubicBezTo>
                  <a:cubicBezTo>
                    <a:pt x="21" y="213"/>
                    <a:pt x="23" y="213"/>
                    <a:pt x="23" y="216"/>
                  </a:cubicBezTo>
                  <a:cubicBezTo>
                    <a:pt x="21" y="213"/>
                    <a:pt x="22" y="220"/>
                    <a:pt x="20" y="216"/>
                  </a:cubicBezTo>
                  <a:cubicBezTo>
                    <a:pt x="20" y="216"/>
                    <a:pt x="19" y="214"/>
                    <a:pt x="19" y="213"/>
                  </a:cubicBezTo>
                  <a:cubicBezTo>
                    <a:pt x="18" y="215"/>
                    <a:pt x="16" y="213"/>
                    <a:pt x="18" y="217"/>
                  </a:cubicBezTo>
                  <a:cubicBezTo>
                    <a:pt x="19" y="219"/>
                    <a:pt x="20" y="222"/>
                    <a:pt x="21" y="221"/>
                  </a:cubicBezTo>
                  <a:cubicBezTo>
                    <a:pt x="22" y="220"/>
                    <a:pt x="20" y="218"/>
                    <a:pt x="21" y="219"/>
                  </a:cubicBezTo>
                  <a:cubicBezTo>
                    <a:pt x="23" y="223"/>
                    <a:pt x="22" y="224"/>
                    <a:pt x="25" y="225"/>
                  </a:cubicBezTo>
                  <a:cubicBezTo>
                    <a:pt x="23" y="222"/>
                    <a:pt x="24" y="221"/>
                    <a:pt x="25" y="221"/>
                  </a:cubicBezTo>
                  <a:cubicBezTo>
                    <a:pt x="27" y="224"/>
                    <a:pt x="27" y="224"/>
                    <a:pt x="27" y="224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7" y="229"/>
                    <a:pt x="28" y="224"/>
                    <a:pt x="30" y="229"/>
                  </a:cubicBezTo>
                  <a:cubicBezTo>
                    <a:pt x="29" y="232"/>
                    <a:pt x="29" y="232"/>
                    <a:pt x="29" y="232"/>
                  </a:cubicBezTo>
                  <a:cubicBezTo>
                    <a:pt x="28" y="231"/>
                    <a:pt x="26" y="225"/>
                    <a:pt x="25" y="227"/>
                  </a:cubicBezTo>
                  <a:cubicBezTo>
                    <a:pt x="26" y="230"/>
                    <a:pt x="28" y="230"/>
                    <a:pt x="29" y="233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32"/>
                    <a:pt x="26" y="235"/>
                    <a:pt x="30" y="238"/>
                  </a:cubicBezTo>
                  <a:cubicBezTo>
                    <a:pt x="31" y="240"/>
                    <a:pt x="31" y="238"/>
                    <a:pt x="31" y="238"/>
                  </a:cubicBezTo>
                  <a:cubicBezTo>
                    <a:pt x="34" y="243"/>
                    <a:pt x="36" y="243"/>
                    <a:pt x="38" y="246"/>
                  </a:cubicBezTo>
                  <a:cubicBezTo>
                    <a:pt x="36" y="246"/>
                    <a:pt x="41" y="251"/>
                    <a:pt x="38" y="249"/>
                  </a:cubicBezTo>
                  <a:cubicBezTo>
                    <a:pt x="38" y="247"/>
                    <a:pt x="33" y="241"/>
                    <a:pt x="31" y="240"/>
                  </a:cubicBezTo>
                  <a:cubicBezTo>
                    <a:pt x="30" y="242"/>
                    <a:pt x="29" y="236"/>
                    <a:pt x="27" y="236"/>
                  </a:cubicBezTo>
                  <a:cubicBezTo>
                    <a:pt x="29" y="240"/>
                    <a:pt x="27" y="240"/>
                    <a:pt x="26" y="242"/>
                  </a:cubicBezTo>
                  <a:cubicBezTo>
                    <a:pt x="27" y="243"/>
                    <a:pt x="28" y="244"/>
                    <a:pt x="29" y="244"/>
                  </a:cubicBezTo>
                  <a:cubicBezTo>
                    <a:pt x="30" y="244"/>
                    <a:pt x="29" y="243"/>
                    <a:pt x="30" y="242"/>
                  </a:cubicBezTo>
                  <a:cubicBezTo>
                    <a:pt x="32" y="246"/>
                    <a:pt x="36" y="250"/>
                    <a:pt x="38" y="251"/>
                  </a:cubicBezTo>
                  <a:cubicBezTo>
                    <a:pt x="39" y="253"/>
                    <a:pt x="37" y="253"/>
                    <a:pt x="36" y="252"/>
                  </a:cubicBezTo>
                  <a:cubicBezTo>
                    <a:pt x="40" y="256"/>
                    <a:pt x="44" y="261"/>
                    <a:pt x="47" y="265"/>
                  </a:cubicBezTo>
                  <a:cubicBezTo>
                    <a:pt x="46" y="262"/>
                    <a:pt x="50" y="267"/>
                    <a:pt x="51" y="267"/>
                  </a:cubicBezTo>
                  <a:cubicBezTo>
                    <a:pt x="51" y="268"/>
                    <a:pt x="51" y="269"/>
                    <a:pt x="50" y="269"/>
                  </a:cubicBezTo>
                  <a:cubicBezTo>
                    <a:pt x="53" y="271"/>
                    <a:pt x="49" y="270"/>
                    <a:pt x="52" y="272"/>
                  </a:cubicBezTo>
                  <a:cubicBezTo>
                    <a:pt x="55" y="274"/>
                    <a:pt x="59" y="277"/>
                    <a:pt x="62" y="280"/>
                  </a:cubicBezTo>
                  <a:cubicBezTo>
                    <a:pt x="65" y="284"/>
                    <a:pt x="73" y="288"/>
                    <a:pt x="77" y="291"/>
                  </a:cubicBezTo>
                  <a:cubicBezTo>
                    <a:pt x="77" y="291"/>
                    <a:pt x="77" y="292"/>
                    <a:pt x="77" y="292"/>
                  </a:cubicBezTo>
                  <a:cubicBezTo>
                    <a:pt x="80" y="299"/>
                    <a:pt x="78" y="294"/>
                    <a:pt x="78" y="296"/>
                  </a:cubicBezTo>
                  <a:cubicBezTo>
                    <a:pt x="77" y="296"/>
                    <a:pt x="77" y="296"/>
                    <a:pt x="77" y="297"/>
                  </a:cubicBezTo>
                  <a:cubicBezTo>
                    <a:pt x="76" y="301"/>
                    <a:pt x="79" y="295"/>
                    <a:pt x="77" y="300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7" y="301"/>
                    <a:pt x="75" y="308"/>
                    <a:pt x="77" y="310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5" y="309"/>
                    <a:pt x="76" y="310"/>
                    <a:pt x="76" y="311"/>
                  </a:cubicBezTo>
                  <a:cubicBezTo>
                    <a:pt x="75" y="311"/>
                    <a:pt x="74" y="312"/>
                    <a:pt x="74" y="310"/>
                  </a:cubicBezTo>
                  <a:cubicBezTo>
                    <a:pt x="73" y="313"/>
                    <a:pt x="74" y="316"/>
                    <a:pt x="73" y="319"/>
                  </a:cubicBezTo>
                  <a:cubicBezTo>
                    <a:pt x="75" y="318"/>
                    <a:pt x="75" y="318"/>
                    <a:pt x="75" y="318"/>
                  </a:cubicBezTo>
                  <a:cubicBezTo>
                    <a:pt x="75" y="323"/>
                    <a:pt x="73" y="327"/>
                    <a:pt x="73" y="332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35"/>
                    <a:pt x="72" y="335"/>
                    <a:pt x="72" y="335"/>
                  </a:cubicBezTo>
                  <a:cubicBezTo>
                    <a:pt x="72" y="334"/>
                    <a:pt x="71" y="336"/>
                    <a:pt x="71" y="338"/>
                  </a:cubicBezTo>
                  <a:cubicBezTo>
                    <a:pt x="69" y="330"/>
                    <a:pt x="69" y="330"/>
                    <a:pt x="69" y="330"/>
                  </a:cubicBezTo>
                  <a:cubicBezTo>
                    <a:pt x="70" y="328"/>
                    <a:pt x="70" y="333"/>
                    <a:pt x="72" y="331"/>
                  </a:cubicBezTo>
                  <a:cubicBezTo>
                    <a:pt x="73" y="330"/>
                    <a:pt x="73" y="325"/>
                    <a:pt x="72" y="325"/>
                  </a:cubicBezTo>
                  <a:cubicBezTo>
                    <a:pt x="72" y="326"/>
                    <a:pt x="72" y="327"/>
                    <a:pt x="72" y="328"/>
                  </a:cubicBezTo>
                  <a:cubicBezTo>
                    <a:pt x="71" y="328"/>
                    <a:pt x="71" y="326"/>
                    <a:pt x="70" y="324"/>
                  </a:cubicBezTo>
                  <a:cubicBezTo>
                    <a:pt x="70" y="325"/>
                    <a:pt x="70" y="325"/>
                    <a:pt x="70" y="326"/>
                  </a:cubicBezTo>
                  <a:cubicBezTo>
                    <a:pt x="70" y="324"/>
                    <a:pt x="70" y="322"/>
                    <a:pt x="70" y="319"/>
                  </a:cubicBezTo>
                  <a:cubicBezTo>
                    <a:pt x="70" y="321"/>
                    <a:pt x="71" y="319"/>
                    <a:pt x="71" y="319"/>
                  </a:cubicBezTo>
                  <a:cubicBezTo>
                    <a:pt x="70" y="319"/>
                    <a:pt x="70" y="316"/>
                    <a:pt x="71" y="312"/>
                  </a:cubicBezTo>
                  <a:cubicBezTo>
                    <a:pt x="73" y="309"/>
                    <a:pt x="71" y="304"/>
                    <a:pt x="72" y="300"/>
                  </a:cubicBezTo>
                  <a:cubicBezTo>
                    <a:pt x="73" y="302"/>
                    <a:pt x="73" y="304"/>
                    <a:pt x="74" y="307"/>
                  </a:cubicBezTo>
                  <a:cubicBezTo>
                    <a:pt x="75" y="304"/>
                    <a:pt x="74" y="304"/>
                    <a:pt x="75" y="301"/>
                  </a:cubicBezTo>
                  <a:cubicBezTo>
                    <a:pt x="75" y="301"/>
                    <a:pt x="72" y="296"/>
                    <a:pt x="74" y="297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1" y="295"/>
                    <a:pt x="70" y="296"/>
                    <a:pt x="67" y="293"/>
                  </a:cubicBezTo>
                  <a:cubicBezTo>
                    <a:pt x="61" y="288"/>
                    <a:pt x="55" y="283"/>
                    <a:pt x="51" y="279"/>
                  </a:cubicBezTo>
                  <a:cubicBezTo>
                    <a:pt x="51" y="278"/>
                    <a:pt x="51" y="278"/>
                    <a:pt x="51" y="278"/>
                  </a:cubicBezTo>
                  <a:cubicBezTo>
                    <a:pt x="47" y="277"/>
                    <a:pt x="43" y="271"/>
                    <a:pt x="40" y="268"/>
                  </a:cubicBezTo>
                  <a:cubicBezTo>
                    <a:pt x="35" y="262"/>
                    <a:pt x="29" y="256"/>
                    <a:pt x="28" y="252"/>
                  </a:cubicBezTo>
                  <a:cubicBezTo>
                    <a:pt x="20" y="241"/>
                    <a:pt x="14" y="231"/>
                    <a:pt x="9" y="218"/>
                  </a:cubicBezTo>
                  <a:cubicBezTo>
                    <a:pt x="12" y="220"/>
                    <a:pt x="12" y="220"/>
                    <a:pt x="12" y="220"/>
                  </a:cubicBezTo>
                  <a:cubicBezTo>
                    <a:pt x="10" y="218"/>
                    <a:pt x="12" y="218"/>
                    <a:pt x="11" y="216"/>
                  </a:cubicBezTo>
                  <a:cubicBezTo>
                    <a:pt x="10" y="219"/>
                    <a:pt x="8" y="213"/>
                    <a:pt x="7" y="212"/>
                  </a:cubicBezTo>
                  <a:cubicBezTo>
                    <a:pt x="6" y="205"/>
                    <a:pt x="3" y="198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0" y="187"/>
                    <a:pt x="1" y="180"/>
                    <a:pt x="1" y="174"/>
                  </a:cubicBezTo>
                  <a:cubicBezTo>
                    <a:pt x="1" y="173"/>
                    <a:pt x="2" y="172"/>
                    <a:pt x="2" y="170"/>
                  </a:cubicBezTo>
                  <a:cubicBezTo>
                    <a:pt x="1" y="166"/>
                    <a:pt x="1" y="164"/>
                    <a:pt x="0" y="158"/>
                  </a:cubicBezTo>
                  <a:cubicBezTo>
                    <a:pt x="0" y="154"/>
                    <a:pt x="2" y="148"/>
                    <a:pt x="3" y="144"/>
                  </a:cubicBezTo>
                  <a:cubicBezTo>
                    <a:pt x="4" y="129"/>
                    <a:pt x="11" y="114"/>
                    <a:pt x="18" y="100"/>
                  </a:cubicBezTo>
                  <a:cubicBezTo>
                    <a:pt x="19" y="100"/>
                    <a:pt x="19" y="100"/>
                    <a:pt x="19" y="100"/>
                  </a:cubicBezTo>
                  <a:cubicBezTo>
                    <a:pt x="24" y="85"/>
                    <a:pt x="39" y="72"/>
                    <a:pt x="47" y="62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50" y="62"/>
                    <a:pt x="54" y="58"/>
                    <a:pt x="52" y="57"/>
                  </a:cubicBezTo>
                  <a:cubicBezTo>
                    <a:pt x="55" y="55"/>
                    <a:pt x="59" y="50"/>
                    <a:pt x="62" y="49"/>
                  </a:cubicBezTo>
                  <a:cubicBezTo>
                    <a:pt x="65" y="47"/>
                    <a:pt x="65" y="46"/>
                    <a:pt x="68" y="43"/>
                  </a:cubicBezTo>
                  <a:cubicBezTo>
                    <a:pt x="75" y="39"/>
                    <a:pt x="77" y="38"/>
                    <a:pt x="82" y="34"/>
                  </a:cubicBezTo>
                  <a:cubicBezTo>
                    <a:pt x="82" y="35"/>
                    <a:pt x="83" y="35"/>
                    <a:pt x="84" y="35"/>
                  </a:cubicBezTo>
                  <a:cubicBezTo>
                    <a:pt x="86" y="33"/>
                    <a:pt x="94" y="30"/>
                    <a:pt x="90" y="29"/>
                  </a:cubicBezTo>
                  <a:cubicBezTo>
                    <a:pt x="98" y="26"/>
                    <a:pt x="107" y="19"/>
                    <a:pt x="115" y="18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24" y="13"/>
                    <a:pt x="132" y="12"/>
                    <a:pt x="137" y="10"/>
                  </a:cubicBezTo>
                  <a:cubicBezTo>
                    <a:pt x="138" y="10"/>
                    <a:pt x="136" y="11"/>
                    <a:pt x="139" y="11"/>
                  </a:cubicBezTo>
                  <a:cubicBezTo>
                    <a:pt x="140" y="10"/>
                    <a:pt x="138" y="10"/>
                    <a:pt x="140" y="9"/>
                  </a:cubicBezTo>
                  <a:cubicBezTo>
                    <a:pt x="152" y="5"/>
                    <a:pt x="164" y="5"/>
                    <a:pt x="175" y="3"/>
                  </a:cubicBezTo>
                  <a:cubicBezTo>
                    <a:pt x="194" y="0"/>
                    <a:pt x="214" y="1"/>
                    <a:pt x="232" y="3"/>
                  </a:cubicBezTo>
                  <a:cubicBezTo>
                    <a:pt x="232" y="3"/>
                    <a:pt x="232" y="3"/>
                    <a:pt x="232" y="3"/>
                  </a:cubicBezTo>
                  <a:cubicBezTo>
                    <a:pt x="238" y="2"/>
                    <a:pt x="246" y="7"/>
                    <a:pt x="251" y="5"/>
                  </a:cubicBezTo>
                  <a:cubicBezTo>
                    <a:pt x="253" y="6"/>
                    <a:pt x="257" y="7"/>
                    <a:pt x="255" y="7"/>
                  </a:cubicBezTo>
                  <a:cubicBezTo>
                    <a:pt x="260" y="7"/>
                    <a:pt x="267" y="11"/>
                    <a:pt x="274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80" y="15"/>
                    <a:pt x="287" y="16"/>
                    <a:pt x="293" y="19"/>
                  </a:cubicBezTo>
                  <a:cubicBezTo>
                    <a:pt x="293" y="19"/>
                    <a:pt x="291" y="19"/>
                    <a:pt x="291" y="19"/>
                  </a:cubicBezTo>
                  <a:cubicBezTo>
                    <a:pt x="293" y="21"/>
                    <a:pt x="298" y="20"/>
                    <a:pt x="299" y="23"/>
                  </a:cubicBezTo>
                  <a:cubicBezTo>
                    <a:pt x="300" y="23"/>
                    <a:pt x="300" y="22"/>
                    <a:pt x="299" y="22"/>
                  </a:cubicBezTo>
                  <a:cubicBezTo>
                    <a:pt x="314" y="29"/>
                    <a:pt x="330" y="37"/>
                    <a:pt x="344" y="47"/>
                  </a:cubicBezTo>
                  <a:cubicBezTo>
                    <a:pt x="353" y="56"/>
                    <a:pt x="342" y="50"/>
                    <a:pt x="351" y="55"/>
                  </a:cubicBezTo>
                  <a:cubicBezTo>
                    <a:pt x="351" y="56"/>
                    <a:pt x="352" y="55"/>
                    <a:pt x="352" y="56"/>
                  </a:cubicBezTo>
                  <a:cubicBezTo>
                    <a:pt x="355" y="58"/>
                    <a:pt x="354" y="61"/>
                    <a:pt x="357" y="62"/>
                  </a:cubicBezTo>
                  <a:cubicBezTo>
                    <a:pt x="357" y="61"/>
                    <a:pt x="359" y="63"/>
                    <a:pt x="360" y="62"/>
                  </a:cubicBezTo>
                  <a:cubicBezTo>
                    <a:pt x="365" y="68"/>
                    <a:pt x="364" y="70"/>
                    <a:pt x="369" y="74"/>
                  </a:cubicBezTo>
                  <a:cubicBezTo>
                    <a:pt x="368" y="74"/>
                    <a:pt x="368" y="74"/>
                    <a:pt x="368" y="74"/>
                  </a:cubicBezTo>
                  <a:cubicBezTo>
                    <a:pt x="375" y="78"/>
                    <a:pt x="378" y="85"/>
                    <a:pt x="384" y="89"/>
                  </a:cubicBezTo>
                  <a:cubicBezTo>
                    <a:pt x="406" y="121"/>
                    <a:pt x="416" y="161"/>
                    <a:pt x="408" y="200"/>
                  </a:cubicBezTo>
                  <a:close/>
                  <a:moveTo>
                    <a:pt x="341" y="61"/>
                  </a:moveTo>
                  <a:cubicBezTo>
                    <a:pt x="342" y="61"/>
                    <a:pt x="342" y="61"/>
                    <a:pt x="343" y="62"/>
                  </a:cubicBezTo>
                  <a:cubicBezTo>
                    <a:pt x="343" y="61"/>
                    <a:pt x="342" y="61"/>
                    <a:pt x="341" y="61"/>
                  </a:cubicBezTo>
                  <a:close/>
                  <a:moveTo>
                    <a:pt x="67" y="342"/>
                  </a:moveTo>
                  <a:cubicBezTo>
                    <a:pt x="68" y="342"/>
                    <a:pt x="69" y="341"/>
                    <a:pt x="70" y="341"/>
                  </a:cubicBezTo>
                  <a:cubicBezTo>
                    <a:pt x="69" y="338"/>
                    <a:pt x="68" y="341"/>
                    <a:pt x="67" y="342"/>
                  </a:cubicBezTo>
                  <a:close/>
                  <a:moveTo>
                    <a:pt x="54" y="270"/>
                  </a:moveTo>
                  <a:cubicBezTo>
                    <a:pt x="54" y="270"/>
                    <a:pt x="54" y="269"/>
                    <a:pt x="55" y="270"/>
                  </a:cubicBezTo>
                  <a:cubicBezTo>
                    <a:pt x="55" y="269"/>
                    <a:pt x="54" y="269"/>
                    <a:pt x="53" y="268"/>
                  </a:cubicBezTo>
                  <a:cubicBezTo>
                    <a:pt x="53" y="269"/>
                    <a:pt x="53" y="270"/>
                    <a:pt x="54" y="270"/>
                  </a:cubicBezTo>
                  <a:close/>
                  <a:moveTo>
                    <a:pt x="46" y="259"/>
                  </a:moveTo>
                  <a:cubicBezTo>
                    <a:pt x="45" y="257"/>
                    <a:pt x="41" y="254"/>
                    <a:pt x="41" y="254"/>
                  </a:cubicBezTo>
                  <a:lnTo>
                    <a:pt x="46" y="259"/>
                  </a:lnTo>
                  <a:close/>
                  <a:moveTo>
                    <a:pt x="33" y="238"/>
                  </a:moveTo>
                  <a:cubicBezTo>
                    <a:pt x="33" y="238"/>
                    <a:pt x="34" y="238"/>
                    <a:pt x="34" y="238"/>
                  </a:cubicBezTo>
                  <a:cubicBezTo>
                    <a:pt x="33" y="236"/>
                    <a:pt x="32" y="236"/>
                    <a:pt x="33" y="238"/>
                  </a:cubicBezTo>
                  <a:close/>
                  <a:moveTo>
                    <a:pt x="30" y="235"/>
                  </a:moveTo>
                  <a:cubicBezTo>
                    <a:pt x="30" y="234"/>
                    <a:pt x="30" y="234"/>
                    <a:pt x="30" y="234"/>
                  </a:cubicBezTo>
                  <a:cubicBezTo>
                    <a:pt x="30" y="234"/>
                    <a:pt x="30" y="234"/>
                    <a:pt x="30" y="235"/>
                  </a:cubicBezTo>
                  <a:close/>
                  <a:moveTo>
                    <a:pt x="30" y="235"/>
                  </a:moveTo>
                  <a:cubicBezTo>
                    <a:pt x="30" y="235"/>
                    <a:pt x="30" y="236"/>
                    <a:pt x="31" y="237"/>
                  </a:cubicBezTo>
                  <a:cubicBezTo>
                    <a:pt x="32" y="237"/>
                    <a:pt x="30" y="235"/>
                    <a:pt x="30" y="235"/>
                  </a:cubicBezTo>
                  <a:close/>
                  <a:moveTo>
                    <a:pt x="18" y="200"/>
                  </a:moveTo>
                  <a:cubicBezTo>
                    <a:pt x="19" y="200"/>
                    <a:pt x="17" y="197"/>
                    <a:pt x="17" y="196"/>
                  </a:cubicBezTo>
                  <a:cubicBezTo>
                    <a:pt x="16" y="197"/>
                    <a:pt x="17" y="199"/>
                    <a:pt x="18" y="200"/>
                  </a:cubicBezTo>
                  <a:close/>
                  <a:moveTo>
                    <a:pt x="15" y="181"/>
                  </a:moveTo>
                  <a:cubicBezTo>
                    <a:pt x="15" y="181"/>
                    <a:pt x="14" y="179"/>
                    <a:pt x="14" y="181"/>
                  </a:cubicBezTo>
                  <a:cubicBezTo>
                    <a:pt x="14" y="181"/>
                    <a:pt x="14" y="181"/>
                    <a:pt x="14" y="182"/>
                  </a:cubicBezTo>
                  <a:lnTo>
                    <a:pt x="15" y="181"/>
                  </a:lnTo>
                  <a:close/>
                  <a:moveTo>
                    <a:pt x="259" y="21"/>
                  </a:moveTo>
                  <a:cubicBezTo>
                    <a:pt x="261" y="21"/>
                    <a:pt x="261" y="21"/>
                    <a:pt x="261" y="21"/>
                  </a:cubicBezTo>
                  <a:cubicBezTo>
                    <a:pt x="259" y="21"/>
                    <a:pt x="259" y="21"/>
                    <a:pt x="259" y="21"/>
                  </a:cubicBezTo>
                  <a:close/>
                  <a:moveTo>
                    <a:pt x="380" y="110"/>
                  </a:moveTo>
                  <a:cubicBezTo>
                    <a:pt x="380" y="110"/>
                    <a:pt x="381" y="110"/>
                    <a:pt x="380" y="108"/>
                  </a:cubicBezTo>
                  <a:cubicBezTo>
                    <a:pt x="381" y="110"/>
                    <a:pt x="379" y="109"/>
                    <a:pt x="380" y="110"/>
                  </a:cubicBezTo>
                  <a:close/>
                  <a:moveTo>
                    <a:pt x="398" y="187"/>
                  </a:moveTo>
                  <a:cubicBezTo>
                    <a:pt x="400" y="186"/>
                    <a:pt x="400" y="186"/>
                    <a:pt x="400" y="186"/>
                  </a:cubicBezTo>
                  <a:cubicBezTo>
                    <a:pt x="398" y="186"/>
                    <a:pt x="398" y="186"/>
                    <a:pt x="398" y="186"/>
                  </a:cubicBezTo>
                  <a:lnTo>
                    <a:pt x="398" y="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30000"/>
                </a:spcAft>
                <a:buClr>
                  <a:srgbClr val="113388"/>
                </a:buClr>
                <a:buFont typeface="Wingdings" pitchFamily="2" charset="2"/>
                <a:buNone/>
              </a:pPr>
              <a:endParaRPr lang="de-DE" sz="1600" dirty="0">
                <a:solidFill>
                  <a:srgbClr val="000000"/>
                </a:solidFill>
                <a:latin typeface="Calibri Light" panose="020F0302020204030204" pitchFamily="34" charset="0"/>
              </a:endParaRPr>
            </a:p>
          </p:txBody>
        </p:sp>
      </p:grpSp>
      <p:pic>
        <p:nvPicPr>
          <p:cNvPr id="6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912" y="3200380"/>
            <a:ext cx="832176" cy="457240"/>
          </a:xfrm>
          <a:prstGeom prst="rect">
            <a:avLst/>
          </a:prstGeom>
        </p:spPr>
      </p:pic>
      <p:sp>
        <p:nvSpPr>
          <p:cNvPr id="70" name="Date Placeholder 3"/>
          <p:cNvSpPr txBox="1">
            <a:spLocks/>
          </p:cNvSpPr>
          <p:nvPr/>
        </p:nvSpPr>
        <p:spPr bwMode="gray">
          <a:xfrm>
            <a:off x="162545" y="6393222"/>
            <a:ext cx="3414396" cy="1231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78422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r-Latn-C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</a:rPr>
              <a:t>Kreditno osiguranje / Sektor za </a:t>
            </a:r>
            <a:r>
              <a:rPr kumimoji="0" lang="sr-Latn-C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</a:rPr>
              <a:t>životna i neživotna </a:t>
            </a:r>
            <a:r>
              <a:rPr kumimoji="0" lang="sr-Latn-C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</a:rPr>
              <a:t>osiguranja / Goran Tolić</a:t>
            </a:r>
          </a:p>
        </p:txBody>
      </p:sp>
      <p:sp>
        <p:nvSpPr>
          <p:cNvPr id="71" name="Date Placeholder 3"/>
          <p:cNvSpPr txBox="1">
            <a:spLocks/>
          </p:cNvSpPr>
          <p:nvPr/>
        </p:nvSpPr>
        <p:spPr bwMode="gray">
          <a:xfrm>
            <a:off x="6475082" y="6369074"/>
            <a:ext cx="1781175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78422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r-Latn-C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</a:rPr>
              <a:t>© Copyright Allianz Zagreb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736" y="905800"/>
            <a:ext cx="7886700" cy="4351338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1200"/>
              </a:spcAft>
            </a:pPr>
            <a:endParaRPr lang="hr-HR" sz="1600" b="1" dirty="0" smtClean="0">
              <a:solidFill>
                <a:schemeClr val="accent1"/>
              </a:solidFill>
            </a:endParaRPr>
          </a:p>
          <a:p>
            <a:pPr lvl="1">
              <a:spcAft>
                <a:spcPts val="1200"/>
              </a:spcAft>
            </a:pPr>
            <a:r>
              <a:rPr lang="hr-HR" sz="2400" b="1" dirty="0" smtClean="0">
                <a:solidFill>
                  <a:srgbClr val="002060"/>
                </a:solidFill>
              </a:rPr>
              <a:t>PITANJA?</a:t>
            </a:r>
            <a:endParaRPr lang="hr-HR" sz="2400" b="1" dirty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endParaRPr lang="hr-HR" sz="1600" b="1" dirty="0" smtClean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r>
              <a:rPr lang="hr-HR" sz="1600" b="1" dirty="0" smtClean="0">
                <a:solidFill>
                  <a:srgbClr val="002060"/>
                </a:solidFill>
              </a:rPr>
              <a:t>Goran Tolić</a:t>
            </a:r>
          </a:p>
          <a:p>
            <a:pPr lvl="1">
              <a:spcAft>
                <a:spcPts val="1200"/>
              </a:spcAft>
            </a:pPr>
            <a:r>
              <a:rPr lang="hr-HR" sz="1600" b="1" dirty="0" smtClean="0">
                <a:solidFill>
                  <a:srgbClr val="002060"/>
                </a:solidFill>
              </a:rPr>
              <a:t>Voditelj Kreditnog osiguranja </a:t>
            </a:r>
          </a:p>
          <a:p>
            <a:pPr lvl="1">
              <a:spcAft>
                <a:spcPts val="1200"/>
              </a:spcAft>
            </a:pPr>
            <a:r>
              <a:rPr lang="hr-HR" sz="1600" b="1" dirty="0" smtClean="0">
                <a:solidFill>
                  <a:srgbClr val="002060"/>
                </a:solidFill>
              </a:rPr>
              <a:t>Tel. +385 (1) 4606 629</a:t>
            </a:r>
          </a:p>
          <a:p>
            <a:pPr lvl="1">
              <a:spcAft>
                <a:spcPts val="1200"/>
              </a:spcAft>
            </a:pPr>
            <a:r>
              <a:rPr lang="hr-HR" sz="1600" b="1" dirty="0" err="1" smtClean="0">
                <a:solidFill>
                  <a:srgbClr val="002060"/>
                </a:solidFill>
              </a:rPr>
              <a:t>goran.tolic</a:t>
            </a:r>
            <a:r>
              <a:rPr lang="hr-HR" sz="1600" b="1" dirty="0" smtClean="0">
                <a:solidFill>
                  <a:srgbClr val="002060"/>
                </a:solidFill>
              </a:rPr>
              <a:t>@</a:t>
            </a:r>
            <a:r>
              <a:rPr lang="hr-HR" sz="1600" b="1" dirty="0" err="1" smtClean="0">
                <a:solidFill>
                  <a:srgbClr val="002060"/>
                </a:solidFill>
              </a:rPr>
              <a:t>allianz.hr</a:t>
            </a:r>
            <a:endParaRPr lang="hr-HR" sz="1600" b="1" dirty="0" smtClean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endParaRPr lang="hr-HR" sz="3200" b="1" dirty="0">
              <a:solidFill>
                <a:srgbClr val="002060"/>
              </a:solidFill>
            </a:endParaRPr>
          </a:p>
          <a:p>
            <a:pPr lvl="1">
              <a:spcAft>
                <a:spcPts val="1200"/>
              </a:spcAft>
            </a:pPr>
            <a:r>
              <a:rPr lang="hr-HR" sz="3200" b="1" dirty="0" smtClean="0">
                <a:solidFill>
                  <a:srgbClr val="002060"/>
                </a:solidFill>
              </a:rPr>
              <a:t>HVALA!</a:t>
            </a:r>
          </a:p>
          <a:p>
            <a:pPr lvl="1">
              <a:spcAft>
                <a:spcPts val="1200"/>
              </a:spcAft>
            </a:pPr>
            <a:endParaRPr lang="hr-HR" sz="3200" b="1" dirty="0">
              <a:solidFill>
                <a:schemeClr val="accent1"/>
              </a:solidFill>
            </a:endParaRPr>
          </a:p>
          <a:p>
            <a:pPr lvl="1">
              <a:spcAft>
                <a:spcPts val="1200"/>
              </a:spcAft>
            </a:pP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734" y="905800"/>
            <a:ext cx="6784975" cy="6771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2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479425" y="312738"/>
            <a:ext cx="82296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dirty="0"/>
          </a:p>
        </p:txBody>
      </p:sp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479425" y="1340768"/>
            <a:ext cx="822960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hr-HR" sz="18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hr-HR" sz="18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0040" y="441325"/>
            <a:ext cx="8823960" cy="1079500"/>
          </a:xfrm>
        </p:spPr>
        <p:txBody>
          <a:bodyPr>
            <a:normAutofit fontScale="90000"/>
          </a:bodyPr>
          <a:lstStyle/>
          <a:p>
            <a:pPr lvl="0" algn="l"/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/>
              <a:t/>
            </a:r>
            <a:br>
              <a:rPr lang="hr-HR" sz="2800" b="1" dirty="0"/>
            </a:br>
            <a:r>
              <a:rPr lang="hr-HR" sz="2400" b="1" dirty="0" smtClean="0"/>
              <a:t>FINANCIJSKE INSTITUCIJE  I HRVATSKO GOSPODARSTVO</a:t>
            </a:r>
            <a:br>
              <a:rPr lang="hr-HR" sz="2400" b="1" dirty="0" smtClean="0"/>
            </a:br>
            <a:r>
              <a:rPr lang="hr-HR" sz="1600" b="1" dirty="0" smtClean="0"/>
              <a:t>Kako </a:t>
            </a:r>
            <a:r>
              <a:rPr lang="hr-HR" sz="1600" b="1" dirty="0"/>
              <a:t>postići bolju i kvalitetniju razinu suradnje, uz partnerski odnos i podršku HGK 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649413"/>
            <a:ext cx="7559675" cy="4103687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Iskustva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predstavnika poslovnih subjekata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o suradnji sa </a:t>
            </a:r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financijskim institucijama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i sugestije za </a:t>
            </a:r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unapređenja</a:t>
            </a:r>
            <a:endParaRPr lang="hr-HR" sz="18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Prijedlozi za prilagodbu i osmišljavanje novih  proizvoda i usluga</a:t>
            </a:r>
            <a:r>
              <a:rPr lang="hr-HR" sz="1800" dirty="0">
                <a:solidFill>
                  <a:schemeClr val="tx1"/>
                </a:solidFill>
              </a:rPr>
              <a:t>,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prilagođenih potrebama pojedinih gospodarskih grana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HGK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hr-HR" sz="1800" b="1" dirty="0" err="1">
                <a:solidFill>
                  <a:schemeClr val="accent1">
                    <a:lumMod val="75000"/>
                  </a:schemeClr>
                </a:solidFill>
              </a:rPr>
              <a:t>intermedijator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 u  razvoju odnosa i suradnje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između udruženja gospodarstvenika i poslovnih subjekata s jedne strane i </a:t>
            </a:r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financijskih institucija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s druge strane, s </a:t>
            </a:r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ciljem pronalaženje optimalnih rješenja i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ostvarenja poslovnih interesa obje strane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HGK – nositelj projekta Financijska pismenost poslovnih subjekata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u smislu daljnjeg razvoja </a:t>
            </a:r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financijske  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kulture unutar pojedinih gospodarskih grana.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sz="1800" dirty="0">
                <a:solidFill>
                  <a:schemeClr val="bg1">
                    <a:lumMod val="50000"/>
                  </a:schemeClr>
                </a:solidFill>
              </a:rPr>
              <a:t>Mogućnost provedbe projekta na globalnoj razini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putem županijskih komora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i Stručnih udruženja HGK </a:t>
            </a:r>
            <a:endParaRPr lang="hr-H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808" y="-27384"/>
            <a:ext cx="9129192" cy="1143000"/>
          </a:xfrm>
        </p:spPr>
        <p:txBody>
          <a:bodyPr/>
          <a:lstStyle/>
          <a:p>
            <a:pPr algn="l"/>
            <a:r>
              <a:rPr lang="hr-HR" sz="3200" b="1" dirty="0"/>
              <a:t>ISTRAŽIVANJE HGK – FINANCIJSKI SEKTOR I POSLOVNI </a:t>
            </a:r>
            <a:r>
              <a:rPr lang="hr-HR" sz="3200" b="1" dirty="0" smtClean="0"/>
              <a:t>SUBJEKTI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7504" y="1124744"/>
            <a:ext cx="8229600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b="0" dirty="0" smtClean="0"/>
              <a:t>20 županijskih komora; 2016.</a:t>
            </a:r>
          </a:p>
          <a:p>
            <a:r>
              <a:rPr lang="hr-HR" sz="2000" b="0" dirty="0" smtClean="0"/>
              <a:t>Ispitivanje stavova i zadovoljstva  </a:t>
            </a:r>
          </a:p>
          <a:p>
            <a:pPr marL="0" indent="0">
              <a:buNone/>
            </a:pPr>
            <a:r>
              <a:rPr lang="hr-HR" sz="2000" b="0" dirty="0" smtClean="0"/>
              <a:t>poslovnih subjekata </a:t>
            </a:r>
            <a:r>
              <a:rPr lang="hr-HR" sz="2000" dirty="0"/>
              <a:t>(n=300)</a:t>
            </a:r>
            <a:endParaRPr lang="hr-HR" sz="2000" b="0" dirty="0" smtClean="0"/>
          </a:p>
          <a:p>
            <a:pPr marL="0" indent="0">
              <a:buFont typeface="Arial" charset="0"/>
              <a:buNone/>
            </a:pPr>
            <a:r>
              <a:rPr lang="hr-HR" sz="2000" b="0" dirty="0" smtClean="0"/>
              <a:t>      PARAMETRI:</a:t>
            </a:r>
          </a:p>
          <a:p>
            <a:pPr marL="0" indent="0">
              <a:buFont typeface="Arial" charset="0"/>
              <a:buNone/>
            </a:pPr>
            <a:endParaRPr lang="hr-HR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Kvaliteta usluge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Prilagođenost </a:t>
            </a:r>
          </a:p>
          <a:p>
            <a:pPr marL="0" indent="0">
              <a:buNone/>
            </a:pPr>
            <a:r>
              <a:rPr lang="hr-HR" sz="2000" b="0" dirty="0" smtClean="0"/>
              <a:t>proizvoda i usluga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Praćenje trendova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Konkurentnost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Fleksibilnost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Informiranje            </a:t>
            </a:r>
          </a:p>
          <a:p>
            <a:pPr marL="0" indent="0">
              <a:buFont typeface="Arial" charset="0"/>
              <a:buNone/>
            </a:pPr>
            <a:endParaRPr lang="hr-HR" sz="2000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972986"/>
            <a:ext cx="3528392" cy="5027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9" y="1061508"/>
            <a:ext cx="3502911" cy="495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4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808" y="-27384"/>
            <a:ext cx="9129192" cy="1143000"/>
          </a:xfrm>
        </p:spPr>
        <p:txBody>
          <a:bodyPr/>
          <a:lstStyle/>
          <a:p>
            <a:pPr algn="l"/>
            <a:r>
              <a:rPr lang="hr-HR" sz="3200" b="1" dirty="0"/>
              <a:t>ISTRAŽIVANJE HGK – FINANCIJSKI SEKTOR I POSLOVNI SUBJEKTI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7504" y="1124744"/>
            <a:ext cx="8229600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000" b="0" dirty="0" smtClean="0"/>
          </a:p>
          <a:p>
            <a:pPr marL="0" indent="0">
              <a:buNone/>
            </a:pPr>
            <a:endParaRPr lang="hr-HR" sz="2000" b="0" dirty="0" smtClean="0"/>
          </a:p>
          <a:p>
            <a:pPr marL="0" indent="0">
              <a:buFont typeface="Arial" charset="0"/>
              <a:buNone/>
            </a:pPr>
            <a:endParaRPr lang="hr-HR" sz="2000" b="0" dirty="0" smtClean="0"/>
          </a:p>
          <a:p>
            <a:pPr marL="0" indent="0">
              <a:buFont typeface="Arial" charset="0"/>
              <a:buNone/>
            </a:pPr>
            <a:r>
              <a:rPr lang="hr-HR" sz="2000" b="0" dirty="0" smtClean="0"/>
              <a:t>      PARAMETRI:</a:t>
            </a:r>
          </a:p>
          <a:p>
            <a:pPr marL="0" indent="0">
              <a:buFont typeface="Arial" charset="0"/>
              <a:buNone/>
            </a:pPr>
            <a:endParaRPr lang="hr-HR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Kvaliteta usluge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Prilagođenost </a:t>
            </a:r>
          </a:p>
          <a:p>
            <a:pPr marL="0" indent="0">
              <a:buNone/>
            </a:pPr>
            <a:r>
              <a:rPr lang="hr-HR" sz="2000" b="0" dirty="0" smtClean="0"/>
              <a:t>proizvoda i usluga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Praćene trendova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Konkurentnost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Fleksibilnost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b="0" dirty="0" smtClean="0"/>
              <a:t>Informiranje            </a:t>
            </a:r>
          </a:p>
          <a:p>
            <a:pPr marL="0" indent="0">
              <a:buFont typeface="Arial" charset="0"/>
              <a:buNone/>
            </a:pPr>
            <a:endParaRPr lang="hr-HR" sz="2000" b="0" dirty="0" smtClean="0"/>
          </a:p>
        </p:txBody>
      </p:sp>
      <p:graphicFrame>
        <p:nvGraphicFramePr>
          <p:cNvPr id="5" name="Grafikon 18"/>
          <p:cNvGraphicFramePr>
            <a:graphicFrameLocks/>
          </p:cNvGraphicFramePr>
          <p:nvPr>
            <p:extLst/>
          </p:nvPr>
        </p:nvGraphicFramePr>
        <p:xfrm>
          <a:off x="2411760" y="1772816"/>
          <a:ext cx="6660232" cy="426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4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44" y="44624"/>
            <a:ext cx="9154344" cy="1152128"/>
          </a:xfrm>
        </p:spPr>
        <p:txBody>
          <a:bodyPr/>
          <a:lstStyle/>
          <a:p>
            <a:pPr algn="l"/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ZAINTERESIRANOST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ZA EDUKACIJU  - Teme vezane uz unaprjeđenje  svakodnevne djelatnosti i povećanje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konkurentnosti</a:t>
            </a:r>
            <a:endParaRPr lang="hr-H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91877"/>
            <a:ext cx="8229600" cy="4857403"/>
          </a:xfrm>
        </p:spPr>
        <p:txBody>
          <a:bodyPr>
            <a:normAutofit lnSpcReduction="10000"/>
          </a:bodyPr>
          <a:lstStyle/>
          <a:p>
            <a:pPr lvl="0"/>
            <a:r>
              <a:rPr lang="hr-HR" sz="1800" b="1" dirty="0" smtClean="0"/>
              <a:t>Upravljanje </a:t>
            </a:r>
            <a:r>
              <a:rPr lang="hr-HR" sz="1800" b="1" dirty="0"/>
              <a:t>financijskim rizicima</a:t>
            </a:r>
            <a:r>
              <a:rPr lang="hr-HR" sz="1800" dirty="0"/>
              <a:t> – Smanjenje rizika prijenosom izloženosti na drugu stranu  </a:t>
            </a:r>
          </a:p>
          <a:p>
            <a:pPr lvl="0"/>
            <a:r>
              <a:rPr lang="hr-HR" sz="1800" b="1" dirty="0"/>
              <a:t>Instrumenti zaštite od rizika</a:t>
            </a:r>
            <a:r>
              <a:rPr lang="hr-HR" sz="1800" dirty="0"/>
              <a:t> – Suradnja sa financijskim institucijama</a:t>
            </a:r>
          </a:p>
          <a:p>
            <a:pPr lvl="0"/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ODABIR OPTIMALNIH OSIGURATELJNIH POKRIĆA </a:t>
            </a:r>
            <a:r>
              <a:rPr lang="hr-HR" sz="1800" dirty="0" smtClean="0"/>
              <a:t>–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Kvalitetnija suradnja osiguravatelja i poslovnih subjekata</a:t>
            </a:r>
          </a:p>
          <a:p>
            <a:pPr lvl="0"/>
            <a:r>
              <a:rPr lang="hr-HR" sz="1800" b="1" dirty="0"/>
              <a:t>Investicijsko bankarstvo </a:t>
            </a:r>
            <a:r>
              <a:rPr lang="hr-HR" sz="1800" dirty="0"/>
              <a:t>– Povećanje konkurentnosti</a:t>
            </a:r>
          </a:p>
          <a:p>
            <a:pPr lvl="0"/>
            <a:r>
              <a:rPr lang="hr-HR" sz="1800" b="1" dirty="0"/>
              <a:t>Financijska podrška poslovnim subjektima  </a:t>
            </a:r>
            <a:r>
              <a:rPr lang="hr-HR" sz="1800" dirty="0"/>
              <a:t>- Neometano obavljanje djelatnosti, pristup međunarodnim tržištima</a:t>
            </a:r>
          </a:p>
          <a:p>
            <a:pPr lvl="0"/>
            <a:r>
              <a:rPr lang="hr-HR" sz="1800" b="1" dirty="0"/>
              <a:t>Faktoring –  </a:t>
            </a:r>
            <a:r>
              <a:rPr lang="hr-HR" sz="1800" dirty="0"/>
              <a:t>Otkup potraživanja, Kratkoročno financiranje</a:t>
            </a:r>
          </a:p>
          <a:p>
            <a:pPr lvl="0"/>
            <a:r>
              <a:rPr lang="hr-HR" sz="1800" b="1" dirty="0"/>
              <a:t>Mogućnosti dugoročnog financiranja </a:t>
            </a:r>
            <a:r>
              <a:rPr lang="hr-HR" sz="1800" dirty="0"/>
              <a:t>– leasing</a:t>
            </a:r>
          </a:p>
          <a:p>
            <a:pPr lvl="0"/>
            <a:r>
              <a:rPr lang="hr-HR" sz="1800" b="1" dirty="0"/>
              <a:t>Novi programi i mogućnosti financiranja</a:t>
            </a:r>
            <a:r>
              <a:rPr lang="hr-HR" sz="1800" dirty="0"/>
              <a:t> ( Fondovi EU,  Europska poduzetnička mreža, HBOR, MINPOD )</a:t>
            </a:r>
          </a:p>
          <a:p>
            <a:pPr lvl="0"/>
            <a:r>
              <a:rPr lang="hr-HR" sz="1800" b="1" dirty="0"/>
              <a:t>Investicijski fondovi – </a:t>
            </a:r>
            <a:r>
              <a:rPr lang="hr-HR" sz="1800" dirty="0" smtClean="0"/>
              <a:t>Mogućnosti ulaganja</a:t>
            </a:r>
          </a:p>
          <a:p>
            <a:r>
              <a:rPr lang="hr-HR" sz="1800" b="1" dirty="0"/>
              <a:t>Tržište kapitala</a:t>
            </a:r>
            <a:r>
              <a:rPr lang="hr-HR" sz="1800" dirty="0"/>
              <a:t> – Mogućnosti korištenja tržišta kapitala u financiranju malih i srednjih poduzetnika.</a:t>
            </a:r>
          </a:p>
          <a:p>
            <a:pPr lvl="0"/>
            <a:endParaRPr lang="hr-HR" sz="1800" dirty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6388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690" y="274638"/>
            <a:ext cx="7079694" cy="850106"/>
          </a:xfrm>
        </p:spPr>
        <p:txBody>
          <a:bodyPr/>
          <a:lstStyle/>
          <a:p>
            <a:r>
              <a:rPr lang="hr-HR" sz="3600" b="1" dirty="0" smtClean="0"/>
              <a:t>SUGESTIJE ANKETIRANIH</a:t>
            </a:r>
            <a:endParaRPr lang="hr-HR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449546"/>
              </p:ext>
            </p:extLst>
          </p:nvPr>
        </p:nvGraphicFramePr>
        <p:xfrm>
          <a:off x="107504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757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698401"/>
          </a:xfrm>
        </p:spPr>
        <p:txBody>
          <a:bodyPr/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MOGUĆNOSTI ZA SURADNJU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7772577"/>
              </p:ext>
            </p:extLst>
          </p:nvPr>
        </p:nvGraphicFramePr>
        <p:xfrm>
          <a:off x="457200" y="1535114"/>
          <a:ext cx="4040188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698401"/>
          </a:xfrm>
        </p:spPr>
        <p:txBody>
          <a:bodyPr/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  CILJEVI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54612241"/>
              </p:ext>
            </p:extLst>
          </p:nvPr>
        </p:nvGraphicFramePr>
        <p:xfrm>
          <a:off x="4645025" y="1535113"/>
          <a:ext cx="4041775" cy="448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505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6538" y="926464"/>
            <a:ext cx="6784975" cy="799465"/>
          </a:xfrm>
          <a:prstGeom prst="rect">
            <a:avLst/>
          </a:prstGeom>
        </p:spPr>
        <p:txBody>
          <a:bodyPr/>
          <a:lstStyle>
            <a:lvl1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2pPr>
            <a:lvl3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3pPr>
            <a:lvl4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4pPr>
            <a:lvl5pPr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5pPr>
            <a:lvl6pPr marL="4572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defTabSz="784225" rtl="0" eaLnBrk="1" fontAlgn="base" hangingPunct="1">
              <a:spcBef>
                <a:spcPct val="0"/>
              </a:spcBef>
              <a:spcAft>
                <a:spcPct val="30000"/>
              </a:spcAft>
              <a:defRPr sz="2200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>
              <a:buClrTx/>
              <a:buFontTx/>
            </a:pPr>
            <a:r>
              <a:rPr lang="hr-HR" sz="2400" b="1" i="1" kern="0" dirty="0" smtClean="0">
                <a:solidFill>
                  <a:srgbClr val="002060"/>
                </a:solidFill>
              </a:rPr>
              <a:t>OSNOVNE ZNAČAJKE OSIGURANJA:</a:t>
            </a:r>
            <a:endParaRPr lang="en-US" sz="2400" b="1" i="1" kern="0" dirty="0">
              <a:solidFill>
                <a:srgbClr val="00206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46538" y="1943100"/>
            <a:ext cx="8016212" cy="370608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spcBef>
                <a:spcPct val="0"/>
              </a:spcBef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2pPr>
            <a:lvl3pPr marL="192088" indent="-188913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384175" indent="-1905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5746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5pPr>
            <a:lvl6pPr marL="10318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6pPr>
            <a:lvl7pPr marL="14890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7pPr>
            <a:lvl8pPr marL="19462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8pPr>
            <a:lvl9pPr marL="2403475" indent="-1778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800" b="1" i="1" u="sng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OSIGURANJE JE  </a:t>
            </a:r>
            <a:r>
              <a:rPr lang="hr-HR" sz="1800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TRANSFER RIZIKA S OSIGURANIKA NA DRUŠTVO ZA </a:t>
            </a:r>
            <a:r>
              <a:rPr lang="hr-HR" sz="1800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OSIGURANJE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endParaRPr lang="hr-HR" sz="1800" b="1" i="1" kern="0" noProof="1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800" b="1" i="1" u="sng" kern="0" noProof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OSIGURANJE IMA ZA CILJ </a:t>
            </a:r>
            <a:r>
              <a:rPr lang="hr-HR" sz="1800" kern="0" noProof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PREUZIMANJE I UPRAVLJANJE RIZIKOM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endParaRPr lang="hr-HR" sz="1800" b="1" i="1" u="sng" kern="0" noProof="1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1800" b="1" i="1" u="sng" kern="0" noProof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RIZIK  </a:t>
            </a:r>
            <a:r>
              <a:rPr lang="hr-HR" sz="1800" kern="0" noProof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 DEFINIRA KAO </a:t>
            </a:r>
            <a:r>
              <a:rPr lang="hr-HR" sz="1800" kern="0" noProof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BUDUĆI NEIZVJESNI DOGAĐAJ U KOJEM SE ISHOD MOŽE RAZLIKOVATI OD OČEKIVANJA, A KOJI MOŽE IMATI I NEŽELJENE POSLJEDICE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r>
              <a:rPr lang="hr-HR" sz="2200" kern="0" noProof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endParaRPr lang="hr-HR" sz="2200" kern="0" noProof="1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</a:pPr>
            <a:endParaRPr lang="hr-HR" sz="1600" kern="0" noProof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2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1372</Words>
  <Application>Microsoft Office PowerPoint</Application>
  <PresentationFormat>On-screen Show (4:3)</PresentationFormat>
  <Paragraphs>310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Dosis</vt:lpstr>
      <vt:lpstr>Segoe Script</vt:lpstr>
      <vt:lpstr>Segoe UI Light</vt:lpstr>
      <vt:lpstr>Webdings</vt:lpstr>
      <vt:lpstr>Wingdings</vt:lpstr>
      <vt:lpstr>Office Theme</vt:lpstr>
      <vt:lpstr>PowerPoint Presentation</vt:lpstr>
      <vt:lpstr>PowerPoint Presentation</vt:lpstr>
      <vt:lpstr>  FINANCIJSKE INSTITUCIJE  I HRVATSKO GOSPODARSTVO Kako postići bolju i kvalitetniju razinu suradnje, uz partnerski odnos i podršku HGK   </vt:lpstr>
      <vt:lpstr>ISTRAŽIVANJE HGK – FINANCIJSKI SEKTOR I POSLOVNI SUBJEKTI</vt:lpstr>
      <vt:lpstr>ISTRAŽIVANJE HGK – FINANCIJSKI SEKTOR I POSLOVNI SUBJEKTI</vt:lpstr>
      <vt:lpstr>ZAINTERESIRANOST ZA EDUKACIJU  - Teme vezane uz unaprjeđenje  svakodnevne djelatnosti i povećanje konkurentnosti</vt:lpstr>
      <vt:lpstr>SUGESTIJE ANKETIRANIH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Kreditno osiguranje – osiguranje potraživanja</vt:lpstr>
      <vt:lpstr>PowerPoint Presentation</vt:lpstr>
      <vt:lpstr>PowerPoint Presentation</vt:lpstr>
      <vt:lpstr>PowerPoint Presentation</vt:lpstr>
      <vt:lpstr>Kreditno osiguranje kao Credit Management</vt:lpstr>
      <vt:lpstr> Kreditno osiguranje kao prodajni alat</vt:lpstr>
      <vt:lpstr> Kreditno osiguranje kao osiguranje (isplata štete)</vt:lpstr>
      <vt:lpstr> Kreditno osiguranje kao financijski instrument</vt:lpstr>
      <vt:lpstr>Kreditno osiguranje – osiguranje potraživanja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Sanja Šimić</cp:lastModifiedBy>
  <cp:revision>38</cp:revision>
  <dcterms:created xsi:type="dcterms:W3CDTF">2015-02-17T12:56:53Z</dcterms:created>
  <dcterms:modified xsi:type="dcterms:W3CDTF">2017-03-23T10:28:41Z</dcterms:modified>
</cp:coreProperties>
</file>