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09" r:id="rId2"/>
    <p:sldId id="314" r:id="rId3"/>
    <p:sldId id="315" r:id="rId4"/>
    <p:sldId id="324" r:id="rId5"/>
    <p:sldId id="317" r:id="rId6"/>
    <p:sldId id="318" r:id="rId7"/>
    <p:sldId id="319" r:id="rId8"/>
    <p:sldId id="321" r:id="rId9"/>
    <p:sldId id="325" r:id="rId10"/>
    <p:sldId id="323" r:id="rId11"/>
    <p:sldId id="320" r:id="rId12"/>
    <p:sldId id="282" r:id="rId13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D083AE6-46FA-4A59-8FB0-9F97EB10719F}" styleName="Svijetli stil 3 - Isticanj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1018" y="77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5F1145-B47D-47D7-92DD-2795D7CD5E29}" type="doc">
      <dgm:prSet loTypeId="urn:microsoft.com/office/officeart/2005/8/layout/pList2" loCatId="picture" qsTypeId="urn:microsoft.com/office/officeart/2005/8/quickstyle/simple2" qsCatId="simple" csTypeId="urn:microsoft.com/office/officeart/2005/8/colors/colorful3" csCatId="colorful" phldr="1"/>
      <dgm:spPr/>
    </dgm:pt>
    <dgm:pt modelId="{495F0612-80D1-46B8-827A-279E120CDBE7}">
      <dgm:prSet phldrT="[Tekst]" custT="1"/>
      <dgm:spPr>
        <a:xfrm rot="10800000">
          <a:off x="197547" y="1028378"/>
          <a:ext cx="1222987" cy="2787286"/>
        </a:xfrm>
        <a:prstGeom prst="round2SameRect">
          <a:avLst>
            <a:gd name="adj1" fmla="val 10500"/>
            <a:gd name="adj2" fmla="val 0"/>
          </a:avLst>
        </a:prstGeom>
      </dgm:spPr>
      <dgm:t>
        <a:bodyPr/>
        <a:lstStyle/>
        <a:p>
          <a:pPr algn="l">
            <a:buNone/>
          </a:pPr>
          <a:r>
            <a:rPr lang="hr-HR" sz="1200" dirty="0">
              <a:latin typeface="Calibri" panose="020F0502020204030204"/>
              <a:ea typeface="+mn-ea"/>
              <a:cs typeface="+mn-cs"/>
            </a:rPr>
            <a:t>1.Farmaceutika, bio-farmaceutika i proizvodanja medicinske opreme i uređaja</a:t>
          </a:r>
        </a:p>
        <a:p>
          <a:pPr algn="l">
            <a:buNone/>
          </a:pPr>
          <a:r>
            <a:rPr lang="hr-HR" sz="1200" dirty="0">
              <a:latin typeface="Calibri" panose="020F0502020204030204"/>
              <a:ea typeface="+mn-ea"/>
              <a:cs typeface="+mn-cs"/>
            </a:rPr>
            <a:t>2.Zdravstvene usluge i nove metode preventivne medicine i dijagnostike</a:t>
          </a:r>
        </a:p>
        <a:p>
          <a:pPr algn="l">
            <a:buNone/>
          </a:pPr>
          <a:r>
            <a:rPr lang="hr-HR" sz="1200" dirty="0">
              <a:latin typeface="Calibri" panose="020F0502020204030204"/>
              <a:ea typeface="+mn-ea"/>
              <a:cs typeface="+mn-cs"/>
            </a:rPr>
            <a:t>3.Nutricionizam</a:t>
          </a:r>
        </a:p>
      </dgm:t>
    </dgm:pt>
    <dgm:pt modelId="{F086D613-7D16-439E-9397-DDABFAB79719}" type="parTrans" cxnId="{6F51EE74-16E7-46B1-B8DC-C2903C49EE41}">
      <dgm:prSet/>
      <dgm:spPr/>
      <dgm:t>
        <a:bodyPr/>
        <a:lstStyle/>
        <a:p>
          <a:endParaRPr lang="hr-HR"/>
        </a:p>
      </dgm:t>
    </dgm:pt>
    <dgm:pt modelId="{50E0CEEB-829D-4710-B231-99AFFF424C41}" type="sibTrans" cxnId="{6F51EE74-16E7-46B1-B8DC-C2903C49EE41}">
      <dgm:prSet/>
      <dgm:spPr/>
      <dgm:t>
        <a:bodyPr/>
        <a:lstStyle/>
        <a:p>
          <a:endParaRPr lang="hr-HR"/>
        </a:p>
      </dgm:t>
    </dgm:pt>
    <dgm:pt modelId="{E11A355C-2674-40CB-8943-20BDE1BB4E91}">
      <dgm:prSet phldrT="[Tekst]" custT="1"/>
      <dgm:spPr>
        <a:xfrm rot="10800000">
          <a:off x="1553907" y="1042954"/>
          <a:ext cx="1288644" cy="2783964"/>
        </a:xfrm>
        <a:prstGeom prst="round2SameRect">
          <a:avLst>
            <a:gd name="adj1" fmla="val 10500"/>
            <a:gd name="adj2" fmla="val 0"/>
          </a:avLst>
        </a:prstGeom>
      </dgm:spPr>
      <dgm:t>
        <a:bodyPr/>
        <a:lstStyle/>
        <a:p>
          <a:pPr algn="l">
            <a:buNone/>
          </a:pPr>
          <a:r>
            <a:rPr lang="hr-HR" sz="1200" dirty="0">
              <a:latin typeface="Calibri" panose="020F0502020204030204"/>
              <a:ea typeface="+mn-ea"/>
              <a:cs typeface="+mn-cs"/>
            </a:rPr>
            <a:t>1.Energetske tehnologije, sustavi i oprema</a:t>
          </a:r>
        </a:p>
        <a:p>
          <a:pPr algn="l">
            <a:buNone/>
          </a:pPr>
          <a:r>
            <a:rPr lang="hr-HR" sz="1200" dirty="0">
              <a:latin typeface="Calibri" panose="020F0502020204030204"/>
              <a:ea typeface="+mn-ea"/>
              <a:cs typeface="+mn-cs"/>
            </a:rPr>
            <a:t>2.Tehnologije i oprema u funkciji zaštite okoliša </a:t>
          </a:r>
        </a:p>
      </dgm:t>
    </dgm:pt>
    <dgm:pt modelId="{FD0D6FE3-CDC6-4333-96C0-2317EB9433B3}" type="parTrans" cxnId="{102935AB-A426-4C2B-98C8-C02F47EBECA5}">
      <dgm:prSet/>
      <dgm:spPr/>
      <dgm:t>
        <a:bodyPr/>
        <a:lstStyle/>
        <a:p>
          <a:endParaRPr lang="hr-HR"/>
        </a:p>
      </dgm:t>
    </dgm:pt>
    <dgm:pt modelId="{37256649-24D9-4B2C-B2A1-A80245C8E0CF}" type="sibTrans" cxnId="{102935AB-A426-4C2B-98C8-C02F47EBECA5}">
      <dgm:prSet/>
      <dgm:spPr/>
      <dgm:t>
        <a:bodyPr/>
        <a:lstStyle/>
        <a:p>
          <a:endParaRPr lang="hr-HR"/>
        </a:p>
      </dgm:t>
    </dgm:pt>
    <dgm:pt modelId="{2F1F0C34-92F2-43E4-81F0-D03B09A98749}">
      <dgm:prSet phldrT="[Tekst]" custT="1"/>
      <dgm:spPr>
        <a:xfrm rot="10800000">
          <a:off x="5387567" y="1077825"/>
          <a:ext cx="1101438" cy="2757696"/>
        </a:xfrm>
        <a:prstGeom prst="round2SameRect">
          <a:avLst>
            <a:gd name="adj1" fmla="val 10500"/>
            <a:gd name="adj2" fmla="val 0"/>
          </a:avLst>
        </a:prstGeom>
      </dgm:spPr>
      <dgm:t>
        <a:bodyPr/>
        <a:lstStyle/>
        <a:p>
          <a:pPr algn="l">
            <a:buNone/>
          </a:pPr>
          <a:r>
            <a:rPr lang="hr-HR" sz="1200" dirty="0">
              <a:latin typeface="Calibri" panose="020F0502020204030204"/>
              <a:ea typeface="+mn-ea"/>
              <a:cs typeface="+mn-cs"/>
            </a:rPr>
            <a:t>1.Održiva proizvodnja i prerada hrane</a:t>
          </a:r>
        </a:p>
        <a:p>
          <a:pPr algn="l">
            <a:buNone/>
          </a:pPr>
          <a:r>
            <a:rPr lang="hr-HR" sz="1200" dirty="0">
              <a:latin typeface="Calibri" panose="020F0502020204030204"/>
              <a:ea typeface="+mn-ea"/>
              <a:cs typeface="+mn-cs"/>
            </a:rPr>
            <a:t>2.Održiva proizvodnja i prerada drva</a:t>
          </a:r>
        </a:p>
      </dgm:t>
    </dgm:pt>
    <dgm:pt modelId="{B45407AD-3123-4B7F-A672-73D2C6DAAA9D}" type="parTrans" cxnId="{CE05EE37-EAEA-4F06-BDC1-9560C728031F}">
      <dgm:prSet/>
      <dgm:spPr/>
      <dgm:t>
        <a:bodyPr/>
        <a:lstStyle/>
        <a:p>
          <a:endParaRPr lang="hr-HR"/>
        </a:p>
      </dgm:t>
    </dgm:pt>
    <dgm:pt modelId="{D838A152-9ECE-40A4-B305-C5D8529D3151}" type="sibTrans" cxnId="{CE05EE37-EAEA-4F06-BDC1-9560C728031F}">
      <dgm:prSet/>
      <dgm:spPr/>
      <dgm:t>
        <a:bodyPr/>
        <a:lstStyle/>
        <a:p>
          <a:endParaRPr lang="hr-HR"/>
        </a:p>
      </dgm:t>
    </dgm:pt>
    <dgm:pt modelId="{78DDF984-BD1F-4D7A-8E6B-A44F3A9FF3E3}">
      <dgm:prSet custT="1"/>
      <dgm:spPr>
        <a:xfrm rot="10800000">
          <a:off x="4081121" y="1060057"/>
          <a:ext cx="1211552" cy="2766416"/>
        </a:xfrm>
        <a:prstGeom prst="round2SameRect">
          <a:avLst>
            <a:gd name="adj1" fmla="val 10500"/>
            <a:gd name="adj2" fmla="val 0"/>
          </a:avLst>
        </a:prstGeom>
      </dgm:spPr>
      <dgm:t>
        <a:bodyPr/>
        <a:lstStyle/>
        <a:p>
          <a:pPr algn="l">
            <a:buNone/>
          </a:pPr>
          <a:r>
            <a:rPr lang="hr-HR" sz="1200" dirty="0">
              <a:latin typeface="Calibri" panose="020F0502020204030204"/>
              <a:ea typeface="+mn-ea"/>
              <a:cs typeface="+mn-cs"/>
            </a:rPr>
            <a:t>1.Kibernetička sigurnost</a:t>
          </a:r>
        </a:p>
        <a:p>
          <a:pPr algn="l">
            <a:buNone/>
          </a:pPr>
          <a:r>
            <a:rPr lang="hr-HR" sz="1200" dirty="0">
              <a:latin typeface="Calibri" panose="020F0502020204030204"/>
              <a:ea typeface="+mn-ea"/>
              <a:cs typeface="+mn-cs"/>
            </a:rPr>
            <a:t>2.Obrambene tehnologije i proizvodi dvojne namjene</a:t>
          </a:r>
        </a:p>
        <a:p>
          <a:pPr algn="l">
            <a:buNone/>
          </a:pPr>
          <a:r>
            <a:rPr lang="hr-HR" sz="1200" dirty="0">
              <a:latin typeface="Calibri" panose="020F0502020204030204"/>
              <a:ea typeface="+mn-ea"/>
              <a:cs typeface="+mn-cs"/>
            </a:rPr>
            <a:t>3.Program </a:t>
          </a:r>
          <a:r>
            <a:rPr lang="hr-HR" sz="1200" dirty="0" err="1">
              <a:latin typeface="Calibri" panose="020F0502020204030204"/>
              <a:ea typeface="+mn-ea"/>
              <a:cs typeface="+mn-cs"/>
            </a:rPr>
            <a:t>protuminskog</a:t>
          </a:r>
          <a:r>
            <a:rPr lang="hr-HR" sz="1200" dirty="0">
              <a:latin typeface="Calibri" panose="020F0502020204030204"/>
              <a:ea typeface="+mn-ea"/>
              <a:cs typeface="+mn-cs"/>
            </a:rPr>
            <a:t> djelovanja</a:t>
          </a:r>
        </a:p>
      </dgm:t>
    </dgm:pt>
    <dgm:pt modelId="{4E4C1F3E-3D11-43F3-9CB6-5FE455F52341}" type="parTrans" cxnId="{3735D61A-451B-44B8-ACCF-AE38CF515B9A}">
      <dgm:prSet/>
      <dgm:spPr/>
      <dgm:t>
        <a:bodyPr/>
        <a:lstStyle/>
        <a:p>
          <a:endParaRPr lang="hr-HR"/>
        </a:p>
      </dgm:t>
    </dgm:pt>
    <dgm:pt modelId="{0E786611-E5C2-4528-97E6-100BD7052FDE}" type="sibTrans" cxnId="{3735D61A-451B-44B8-ACCF-AE38CF515B9A}">
      <dgm:prSet/>
      <dgm:spPr/>
      <dgm:t>
        <a:bodyPr/>
        <a:lstStyle/>
        <a:p>
          <a:endParaRPr lang="hr-HR"/>
        </a:p>
      </dgm:t>
    </dgm:pt>
    <dgm:pt modelId="{E710E2CE-A338-4AF0-B09B-ACEA78761B60}">
      <dgm:prSet custT="1"/>
      <dgm:spPr>
        <a:xfrm rot="10800000">
          <a:off x="2927832" y="1060057"/>
          <a:ext cx="1068016" cy="2766416"/>
        </a:xfrm>
        <a:prstGeom prst="round2SameRect">
          <a:avLst>
            <a:gd name="adj1" fmla="val 10500"/>
            <a:gd name="adj2" fmla="val 0"/>
          </a:avLst>
        </a:prstGeom>
      </dgm:spPr>
      <dgm:t>
        <a:bodyPr/>
        <a:lstStyle/>
        <a:p>
          <a:pPr algn="l">
            <a:buNone/>
          </a:pPr>
          <a:r>
            <a:rPr lang="hr-HR" sz="1200" dirty="0">
              <a:latin typeface="Calibri" panose="020F0502020204030204"/>
              <a:ea typeface="+mn-ea"/>
              <a:cs typeface="+mn-cs"/>
            </a:rPr>
            <a:t>1.Proizvodnja cestovnih i željezničkih dijelova i sustava visoke dodatne vrijednosti</a:t>
          </a:r>
        </a:p>
        <a:p>
          <a:pPr algn="l">
            <a:buNone/>
          </a:pPr>
          <a:r>
            <a:rPr lang="hr-HR" sz="1200" dirty="0">
              <a:latin typeface="Calibri" panose="020F0502020204030204"/>
              <a:ea typeface="+mn-ea"/>
              <a:cs typeface="+mn-cs"/>
            </a:rPr>
            <a:t>2. Ekološki prihvatljiva prometna rješenja</a:t>
          </a:r>
        </a:p>
        <a:p>
          <a:pPr algn="l">
            <a:buNone/>
          </a:pPr>
          <a:r>
            <a:rPr lang="hr-HR" sz="1200" dirty="0">
              <a:latin typeface="Calibri" panose="020F0502020204030204"/>
              <a:ea typeface="+mn-ea"/>
              <a:cs typeface="+mn-cs"/>
            </a:rPr>
            <a:t>3.Inteligentni transportni sustavi</a:t>
          </a:r>
        </a:p>
      </dgm:t>
    </dgm:pt>
    <dgm:pt modelId="{4391502E-7DB0-48F2-884D-9552F038B45D}" type="parTrans" cxnId="{A99B5886-BDF4-404A-A604-952E7C35306E}">
      <dgm:prSet/>
      <dgm:spPr/>
      <dgm:t>
        <a:bodyPr/>
        <a:lstStyle/>
        <a:p>
          <a:endParaRPr lang="hr-HR"/>
        </a:p>
      </dgm:t>
    </dgm:pt>
    <dgm:pt modelId="{4220A6E8-A57E-48A1-BD3A-B08E58B76BA1}" type="sibTrans" cxnId="{A99B5886-BDF4-404A-A604-952E7C35306E}">
      <dgm:prSet/>
      <dgm:spPr/>
      <dgm:t>
        <a:bodyPr/>
        <a:lstStyle/>
        <a:p>
          <a:endParaRPr lang="hr-HR"/>
        </a:p>
      </dgm:t>
    </dgm:pt>
    <dgm:pt modelId="{480F8F39-0047-4226-BDD2-0B8873B2B15F}" type="pres">
      <dgm:prSet presAssocID="{ED5F1145-B47D-47D7-92DD-2795D7CD5E29}" presName="Name0" presStyleCnt="0">
        <dgm:presLayoutVars>
          <dgm:dir/>
          <dgm:resizeHandles val="exact"/>
        </dgm:presLayoutVars>
      </dgm:prSet>
      <dgm:spPr/>
    </dgm:pt>
    <dgm:pt modelId="{6BD7CE4E-EB97-486C-93F8-EEC24C727336}" type="pres">
      <dgm:prSet presAssocID="{ED5F1145-B47D-47D7-92DD-2795D7CD5E29}" presName="bkgdShp" presStyleLbl="alignAccFollowNode1" presStyleIdx="0" presStyleCnt="1" custLinFactNeighborX="-337" custLinFactNeighborY="4149"/>
      <dgm:spPr>
        <a:xfrm>
          <a:off x="0" y="54099"/>
          <a:ext cx="6686553" cy="1753076"/>
        </a:xfrm>
        <a:prstGeom prst="roundRect">
          <a:avLst>
            <a:gd name="adj" fmla="val 10000"/>
          </a:avLst>
        </a:prstGeom>
      </dgm:spPr>
    </dgm:pt>
    <dgm:pt modelId="{3056D87A-C961-41E2-ABEE-5537FE97CC6E}" type="pres">
      <dgm:prSet presAssocID="{ED5F1145-B47D-47D7-92DD-2795D7CD5E29}" presName="linComp" presStyleCnt="0"/>
      <dgm:spPr/>
    </dgm:pt>
    <dgm:pt modelId="{5D5F5BB4-9DF3-4018-A8C6-94ED541A7FCB}" type="pres">
      <dgm:prSet presAssocID="{495F0612-80D1-46B8-827A-279E120CDBE7}" presName="compNode" presStyleCnt="0"/>
      <dgm:spPr/>
    </dgm:pt>
    <dgm:pt modelId="{97EF1318-38DE-47E8-9C9A-EE086895CD01}" type="pres">
      <dgm:prSet presAssocID="{495F0612-80D1-46B8-827A-279E120CDBE7}" presName="node" presStyleLbl="node1" presStyleIdx="0" presStyleCnt="5" custScaleX="128880" custScaleY="130086" custLinFactNeighborX="-1014" custLinFactNeighborY="-11258">
        <dgm:presLayoutVars>
          <dgm:bulletEnabled val="1"/>
        </dgm:presLayoutVars>
      </dgm:prSet>
      <dgm:spPr/>
    </dgm:pt>
    <dgm:pt modelId="{1209CBFE-E293-47EE-BC56-73035864BE4E}" type="pres">
      <dgm:prSet presAssocID="{495F0612-80D1-46B8-827A-279E120CDBE7}" presName="invisiNode" presStyleLbl="node1" presStyleIdx="0" presStyleCnt="5"/>
      <dgm:spPr/>
    </dgm:pt>
    <dgm:pt modelId="{5E46C64D-6AE9-46DC-9697-EB7C0F5F6339}" type="pres">
      <dgm:prSet presAssocID="{495F0612-80D1-46B8-827A-279E120CDBE7}" presName="imagNode" presStyleLbl="fgImgPlace1" presStyleIdx="0" presStyleCnt="5" custFlipHor="1" custScaleX="8369" custScaleY="50927" custLinFactY="73611" custLinFactNeighborX="8511" custLinFactNeighborY="100000"/>
      <dgm:spPr>
        <a:xfrm flipH="1">
          <a:off x="859718" y="2619947"/>
          <a:ext cx="79416" cy="654712"/>
        </a:xfrm>
        <a:prstGeom prst="roundRect">
          <a:avLst>
            <a:gd name="adj" fmla="val 10000"/>
          </a:avLst>
        </a:prstGeom>
      </dgm:spPr>
    </dgm:pt>
    <dgm:pt modelId="{86ACB691-3D97-43C0-A1DE-780A242E1B1A}" type="pres">
      <dgm:prSet presAssocID="{50E0CEEB-829D-4710-B231-99AFFF424C41}" presName="sibTrans" presStyleLbl="sibTrans2D1" presStyleIdx="0" presStyleCnt="0"/>
      <dgm:spPr/>
    </dgm:pt>
    <dgm:pt modelId="{741DD63D-4B8F-4B88-A5E2-02587DB7EC15}" type="pres">
      <dgm:prSet presAssocID="{E11A355C-2674-40CB-8943-20BDE1BB4E91}" presName="compNode" presStyleCnt="0"/>
      <dgm:spPr/>
    </dgm:pt>
    <dgm:pt modelId="{E3932F39-3B76-46AF-B161-787605046B89}" type="pres">
      <dgm:prSet presAssocID="{E11A355C-2674-40CB-8943-20BDE1BB4E91}" presName="node" presStyleLbl="node1" presStyleIdx="1" presStyleCnt="5" custScaleX="135799" custScaleY="129931" custLinFactNeighborX="3041" custLinFactNeighborY="-10694">
        <dgm:presLayoutVars>
          <dgm:bulletEnabled val="1"/>
        </dgm:presLayoutVars>
      </dgm:prSet>
      <dgm:spPr/>
    </dgm:pt>
    <dgm:pt modelId="{58FD9294-F3AF-4610-9EAC-AA1B76AD1389}" type="pres">
      <dgm:prSet presAssocID="{E11A355C-2674-40CB-8943-20BDE1BB4E91}" presName="invisiNode" presStyleLbl="node1" presStyleIdx="1" presStyleCnt="5"/>
      <dgm:spPr/>
    </dgm:pt>
    <dgm:pt modelId="{400179E5-4468-49A3-976A-9760B16172AB}" type="pres">
      <dgm:prSet presAssocID="{E11A355C-2674-40CB-8943-20BDE1BB4E91}" presName="imagNode" presStyleLbl="fgImgPlace1" presStyleIdx="1" presStyleCnt="5" custLinFactX="12411" custLinFactY="60985" custLinFactNeighborX="100000" custLinFactNeighborY="100000"/>
      <dgm:spPr>
        <a:xfrm>
          <a:off x="2761612" y="2143020"/>
          <a:ext cx="948935" cy="1285589"/>
        </a:xfrm>
        <a:prstGeom prst="roundRect">
          <a:avLst>
            <a:gd name="adj" fmla="val 10000"/>
          </a:avLst>
        </a:prstGeom>
      </dgm:spPr>
    </dgm:pt>
    <dgm:pt modelId="{5E812F3D-5F92-44B9-8DB2-CFD7E49A17A5}" type="pres">
      <dgm:prSet presAssocID="{37256649-24D9-4B2C-B2A1-A80245C8E0CF}" presName="sibTrans" presStyleLbl="sibTrans2D1" presStyleIdx="0" presStyleCnt="0"/>
      <dgm:spPr/>
    </dgm:pt>
    <dgm:pt modelId="{264409AF-1912-4B5F-B8E0-7B8EDF88E059}" type="pres">
      <dgm:prSet presAssocID="{E710E2CE-A338-4AF0-B09B-ACEA78761B60}" presName="compNode" presStyleCnt="0"/>
      <dgm:spPr/>
    </dgm:pt>
    <dgm:pt modelId="{83A30E21-10D2-4B28-90A2-3540D9CB27A6}" type="pres">
      <dgm:prSet presAssocID="{E710E2CE-A338-4AF0-B09B-ACEA78761B60}" presName="node" presStyleLbl="node1" presStyleIdx="2" presStyleCnt="5" custScaleX="112549" custScaleY="129112" custLinFactNeighborX="2028" custLinFactNeighborY="-10510">
        <dgm:presLayoutVars>
          <dgm:bulletEnabled val="1"/>
        </dgm:presLayoutVars>
      </dgm:prSet>
      <dgm:spPr/>
    </dgm:pt>
    <dgm:pt modelId="{67FCFACF-5775-44C7-A855-E07AD3E7DC2C}" type="pres">
      <dgm:prSet presAssocID="{E710E2CE-A338-4AF0-B09B-ACEA78761B60}" presName="invisiNode" presStyleLbl="node1" presStyleIdx="2" presStyleCnt="5"/>
      <dgm:spPr/>
    </dgm:pt>
    <dgm:pt modelId="{4E2B0D89-016B-4BFF-B2FE-F06934952FC5}" type="pres">
      <dgm:prSet presAssocID="{E710E2CE-A338-4AF0-B09B-ACEA78761B60}" presName="imagNode" presStyleLbl="fgImgPlace1" presStyleIdx="2" presStyleCnt="5" custScaleX="53735" custScaleY="33164" custLinFactY="60428" custLinFactNeighborX="-3042" custLinFactNeighborY="100000"/>
      <dgm:spPr>
        <a:xfrm>
          <a:off x="3158775" y="2569864"/>
          <a:ext cx="509910" cy="426352"/>
        </a:xfrm>
        <a:prstGeom prst="roundRect">
          <a:avLst>
            <a:gd name="adj" fmla="val 10000"/>
          </a:avLst>
        </a:prstGeom>
      </dgm:spPr>
    </dgm:pt>
    <dgm:pt modelId="{F66B6797-BC45-47EC-A3B2-BC3FB0D89F8C}" type="pres">
      <dgm:prSet presAssocID="{4220A6E8-A57E-48A1-BD3A-B08E58B76BA1}" presName="sibTrans" presStyleLbl="sibTrans2D1" presStyleIdx="0" presStyleCnt="0"/>
      <dgm:spPr/>
    </dgm:pt>
    <dgm:pt modelId="{3FA5CC60-DF30-4860-815F-E728F2B487C9}" type="pres">
      <dgm:prSet presAssocID="{78DDF984-BD1F-4D7A-8E6B-A44F3A9FF3E3}" presName="compNode" presStyleCnt="0"/>
      <dgm:spPr/>
    </dgm:pt>
    <dgm:pt modelId="{05273CF9-2A52-4161-BAAC-2D69C28FD0F6}" type="pres">
      <dgm:prSet presAssocID="{78DDF984-BD1F-4D7A-8E6B-A44F3A9FF3E3}" presName="node" presStyleLbl="node1" presStyleIdx="3" presStyleCnt="5" custScaleX="127675" custScaleY="129112" custLinFactNeighborX="1014" custLinFactNeighborY="-10510">
        <dgm:presLayoutVars>
          <dgm:bulletEnabled val="1"/>
        </dgm:presLayoutVars>
      </dgm:prSet>
      <dgm:spPr/>
    </dgm:pt>
    <dgm:pt modelId="{DABDAC08-E2FE-4C07-B4B3-7960313E3575}" type="pres">
      <dgm:prSet presAssocID="{78DDF984-BD1F-4D7A-8E6B-A44F3A9FF3E3}" presName="invisiNode" presStyleLbl="node1" presStyleIdx="3" presStyleCnt="5"/>
      <dgm:spPr/>
    </dgm:pt>
    <dgm:pt modelId="{B03080DA-EF55-4EBE-8287-A206537B8E4D}" type="pres">
      <dgm:prSet presAssocID="{78DDF984-BD1F-4D7A-8E6B-A44F3A9FF3E3}" presName="imagNode" presStyleLbl="fgImgPlace1" presStyleIdx="3" presStyleCnt="5" custScaleX="56785" custScaleY="42546" custLinFactY="52922" custLinFactNeighborX="-2028" custLinFactNeighborY="100000"/>
      <dgm:spPr>
        <a:xfrm>
          <a:off x="4388604" y="2413061"/>
          <a:ext cx="538852" cy="546966"/>
        </a:xfrm>
        <a:prstGeom prst="roundRect">
          <a:avLst>
            <a:gd name="adj" fmla="val 10000"/>
          </a:avLst>
        </a:prstGeom>
      </dgm:spPr>
    </dgm:pt>
    <dgm:pt modelId="{A5A0841C-161F-47E9-8C87-AE185E0EC56B}" type="pres">
      <dgm:prSet presAssocID="{0E786611-E5C2-4528-97E6-100BD7052FDE}" presName="sibTrans" presStyleLbl="sibTrans2D1" presStyleIdx="0" presStyleCnt="0"/>
      <dgm:spPr/>
    </dgm:pt>
    <dgm:pt modelId="{6D16EAC6-1EF3-4CE0-8DE7-7503FBE869AB}" type="pres">
      <dgm:prSet presAssocID="{2F1F0C34-92F2-43E4-81F0-D03B09A98749}" presName="compNode" presStyleCnt="0"/>
      <dgm:spPr/>
    </dgm:pt>
    <dgm:pt modelId="{60D8DE2F-91EE-43FA-9F27-1984A859553C}" type="pres">
      <dgm:prSet presAssocID="{2F1F0C34-92F2-43E4-81F0-D03B09A98749}" presName="node" presStyleLbl="node1" presStyleIdx="4" presStyleCnt="5" custScaleX="116071" custScaleY="128705" custLinFactNeighborX="1014" custLinFactNeighborY="-9986">
        <dgm:presLayoutVars>
          <dgm:bulletEnabled val="1"/>
        </dgm:presLayoutVars>
      </dgm:prSet>
      <dgm:spPr/>
    </dgm:pt>
    <dgm:pt modelId="{3B4D3DCB-017E-41B1-8FAA-DFD61D538660}" type="pres">
      <dgm:prSet presAssocID="{2F1F0C34-92F2-43E4-81F0-D03B09A98749}" presName="invisiNode" presStyleLbl="node1" presStyleIdx="4" presStyleCnt="5"/>
      <dgm:spPr/>
    </dgm:pt>
    <dgm:pt modelId="{17DB52AD-9489-41B6-9329-30F002F3EE64}" type="pres">
      <dgm:prSet presAssocID="{2F1F0C34-92F2-43E4-81F0-D03B09A98749}" presName="imagNode" presStyleLbl="fgImgPlace1" presStyleIdx="4" presStyleCnt="5" custLinFactY="54672" custLinFactNeighborX="1418" custLinFactNeighborY="100000"/>
      <dgm:spPr>
        <a:xfrm>
          <a:off x="5467652" y="2068428"/>
          <a:ext cx="948935" cy="1285589"/>
        </a:xfrm>
        <a:prstGeom prst="roundRect">
          <a:avLst>
            <a:gd name="adj" fmla="val 10000"/>
          </a:avLst>
        </a:prstGeom>
      </dgm:spPr>
    </dgm:pt>
  </dgm:ptLst>
  <dgm:cxnLst>
    <dgm:cxn modelId="{3735D61A-451B-44B8-ACCF-AE38CF515B9A}" srcId="{ED5F1145-B47D-47D7-92DD-2795D7CD5E29}" destId="{78DDF984-BD1F-4D7A-8E6B-A44F3A9FF3E3}" srcOrd="3" destOrd="0" parTransId="{4E4C1F3E-3D11-43F3-9CB6-5FE455F52341}" sibTransId="{0E786611-E5C2-4528-97E6-100BD7052FDE}"/>
    <dgm:cxn modelId="{385F4331-FBE9-4E47-9315-062E78412326}" type="presOf" srcId="{E11A355C-2674-40CB-8943-20BDE1BB4E91}" destId="{E3932F39-3B76-46AF-B161-787605046B89}" srcOrd="0" destOrd="0" presId="urn:microsoft.com/office/officeart/2005/8/layout/pList2"/>
    <dgm:cxn modelId="{B596D434-9C96-4D0A-8503-43C70D02DEF2}" type="presOf" srcId="{495F0612-80D1-46B8-827A-279E120CDBE7}" destId="{97EF1318-38DE-47E8-9C9A-EE086895CD01}" srcOrd="0" destOrd="0" presId="urn:microsoft.com/office/officeart/2005/8/layout/pList2"/>
    <dgm:cxn modelId="{93DFF236-4641-47C8-9B70-87D4BF815955}" type="presOf" srcId="{E710E2CE-A338-4AF0-B09B-ACEA78761B60}" destId="{83A30E21-10D2-4B28-90A2-3540D9CB27A6}" srcOrd="0" destOrd="0" presId="urn:microsoft.com/office/officeart/2005/8/layout/pList2"/>
    <dgm:cxn modelId="{CE05EE37-EAEA-4F06-BDC1-9560C728031F}" srcId="{ED5F1145-B47D-47D7-92DD-2795D7CD5E29}" destId="{2F1F0C34-92F2-43E4-81F0-D03B09A98749}" srcOrd="4" destOrd="0" parTransId="{B45407AD-3123-4B7F-A672-73D2C6DAAA9D}" sibTransId="{D838A152-9ECE-40A4-B305-C5D8529D3151}"/>
    <dgm:cxn modelId="{27172263-2B57-44DF-B228-7E2F4E3C3798}" type="presOf" srcId="{ED5F1145-B47D-47D7-92DD-2795D7CD5E29}" destId="{480F8F39-0047-4226-BDD2-0B8873B2B15F}" srcOrd="0" destOrd="0" presId="urn:microsoft.com/office/officeart/2005/8/layout/pList2"/>
    <dgm:cxn modelId="{38E0086B-A80E-4022-A939-D308DA91A17F}" type="presOf" srcId="{37256649-24D9-4B2C-B2A1-A80245C8E0CF}" destId="{5E812F3D-5F92-44B9-8DB2-CFD7E49A17A5}" srcOrd="0" destOrd="0" presId="urn:microsoft.com/office/officeart/2005/8/layout/pList2"/>
    <dgm:cxn modelId="{6F51EE74-16E7-46B1-B8DC-C2903C49EE41}" srcId="{ED5F1145-B47D-47D7-92DD-2795D7CD5E29}" destId="{495F0612-80D1-46B8-827A-279E120CDBE7}" srcOrd="0" destOrd="0" parTransId="{F086D613-7D16-439E-9397-DDABFAB79719}" sibTransId="{50E0CEEB-829D-4710-B231-99AFFF424C41}"/>
    <dgm:cxn modelId="{29093D55-3A3E-4AB2-AEFF-B8F4BB815EFD}" type="presOf" srcId="{50E0CEEB-829D-4710-B231-99AFFF424C41}" destId="{86ACB691-3D97-43C0-A1DE-780A242E1B1A}" srcOrd="0" destOrd="0" presId="urn:microsoft.com/office/officeart/2005/8/layout/pList2"/>
    <dgm:cxn modelId="{5605E97B-F01D-4F56-BF95-85E6168DBB5D}" type="presOf" srcId="{0E786611-E5C2-4528-97E6-100BD7052FDE}" destId="{A5A0841C-161F-47E9-8C87-AE185E0EC56B}" srcOrd="0" destOrd="0" presId="urn:microsoft.com/office/officeart/2005/8/layout/pList2"/>
    <dgm:cxn modelId="{A99B5886-BDF4-404A-A604-952E7C35306E}" srcId="{ED5F1145-B47D-47D7-92DD-2795D7CD5E29}" destId="{E710E2CE-A338-4AF0-B09B-ACEA78761B60}" srcOrd="2" destOrd="0" parTransId="{4391502E-7DB0-48F2-884D-9552F038B45D}" sibTransId="{4220A6E8-A57E-48A1-BD3A-B08E58B76BA1}"/>
    <dgm:cxn modelId="{1C2AAA9E-E1ED-4AB2-830E-3746FD65DBB5}" type="presOf" srcId="{4220A6E8-A57E-48A1-BD3A-B08E58B76BA1}" destId="{F66B6797-BC45-47EC-A3B2-BC3FB0D89F8C}" srcOrd="0" destOrd="0" presId="urn:microsoft.com/office/officeart/2005/8/layout/pList2"/>
    <dgm:cxn modelId="{102935AB-A426-4C2B-98C8-C02F47EBECA5}" srcId="{ED5F1145-B47D-47D7-92DD-2795D7CD5E29}" destId="{E11A355C-2674-40CB-8943-20BDE1BB4E91}" srcOrd="1" destOrd="0" parTransId="{FD0D6FE3-CDC6-4333-96C0-2317EB9433B3}" sibTransId="{37256649-24D9-4B2C-B2A1-A80245C8E0CF}"/>
    <dgm:cxn modelId="{382471C2-5BC2-4BA3-992A-946CC470FB8E}" type="presOf" srcId="{78DDF984-BD1F-4D7A-8E6B-A44F3A9FF3E3}" destId="{05273CF9-2A52-4161-BAAC-2D69C28FD0F6}" srcOrd="0" destOrd="0" presId="urn:microsoft.com/office/officeart/2005/8/layout/pList2"/>
    <dgm:cxn modelId="{4B9C7DF5-BCE4-4C1A-ACB9-11077DD6DF12}" type="presOf" srcId="{2F1F0C34-92F2-43E4-81F0-D03B09A98749}" destId="{60D8DE2F-91EE-43FA-9F27-1984A859553C}" srcOrd="0" destOrd="0" presId="urn:microsoft.com/office/officeart/2005/8/layout/pList2"/>
    <dgm:cxn modelId="{34A8D039-85C7-42F0-A8EF-7A6D2466326C}" type="presParOf" srcId="{480F8F39-0047-4226-BDD2-0B8873B2B15F}" destId="{6BD7CE4E-EB97-486C-93F8-EEC24C727336}" srcOrd="0" destOrd="0" presId="urn:microsoft.com/office/officeart/2005/8/layout/pList2"/>
    <dgm:cxn modelId="{98DCE254-2DF0-44F7-9316-D078F9F9FB88}" type="presParOf" srcId="{480F8F39-0047-4226-BDD2-0B8873B2B15F}" destId="{3056D87A-C961-41E2-ABEE-5537FE97CC6E}" srcOrd="1" destOrd="0" presId="urn:microsoft.com/office/officeart/2005/8/layout/pList2"/>
    <dgm:cxn modelId="{08853F49-DD46-4C45-BC1A-013E6B4A34BE}" type="presParOf" srcId="{3056D87A-C961-41E2-ABEE-5537FE97CC6E}" destId="{5D5F5BB4-9DF3-4018-A8C6-94ED541A7FCB}" srcOrd="0" destOrd="0" presId="urn:microsoft.com/office/officeart/2005/8/layout/pList2"/>
    <dgm:cxn modelId="{AD98B04C-664A-44A8-9CF9-9228101EFE11}" type="presParOf" srcId="{5D5F5BB4-9DF3-4018-A8C6-94ED541A7FCB}" destId="{97EF1318-38DE-47E8-9C9A-EE086895CD01}" srcOrd="0" destOrd="0" presId="urn:microsoft.com/office/officeart/2005/8/layout/pList2"/>
    <dgm:cxn modelId="{DC5FFDE3-BAC5-41AB-95DC-BB0395F33122}" type="presParOf" srcId="{5D5F5BB4-9DF3-4018-A8C6-94ED541A7FCB}" destId="{1209CBFE-E293-47EE-BC56-73035864BE4E}" srcOrd="1" destOrd="0" presId="urn:microsoft.com/office/officeart/2005/8/layout/pList2"/>
    <dgm:cxn modelId="{ABD2E9E6-CC4F-42AD-AC20-AA0D67A6B259}" type="presParOf" srcId="{5D5F5BB4-9DF3-4018-A8C6-94ED541A7FCB}" destId="{5E46C64D-6AE9-46DC-9697-EB7C0F5F6339}" srcOrd="2" destOrd="0" presId="urn:microsoft.com/office/officeart/2005/8/layout/pList2"/>
    <dgm:cxn modelId="{E3FEF7F6-D36F-4B11-9572-E3137B673B5D}" type="presParOf" srcId="{3056D87A-C961-41E2-ABEE-5537FE97CC6E}" destId="{86ACB691-3D97-43C0-A1DE-780A242E1B1A}" srcOrd="1" destOrd="0" presId="urn:microsoft.com/office/officeart/2005/8/layout/pList2"/>
    <dgm:cxn modelId="{DDE1D596-50CD-465A-B494-1AA163BF32BD}" type="presParOf" srcId="{3056D87A-C961-41E2-ABEE-5537FE97CC6E}" destId="{741DD63D-4B8F-4B88-A5E2-02587DB7EC15}" srcOrd="2" destOrd="0" presId="urn:microsoft.com/office/officeart/2005/8/layout/pList2"/>
    <dgm:cxn modelId="{21659E19-EEA0-41FF-9371-B7DEDA93400B}" type="presParOf" srcId="{741DD63D-4B8F-4B88-A5E2-02587DB7EC15}" destId="{E3932F39-3B76-46AF-B161-787605046B89}" srcOrd="0" destOrd="0" presId="urn:microsoft.com/office/officeart/2005/8/layout/pList2"/>
    <dgm:cxn modelId="{75B048FD-0BAF-4431-89DF-21A7FF19F62E}" type="presParOf" srcId="{741DD63D-4B8F-4B88-A5E2-02587DB7EC15}" destId="{58FD9294-F3AF-4610-9EAC-AA1B76AD1389}" srcOrd="1" destOrd="0" presId="urn:microsoft.com/office/officeart/2005/8/layout/pList2"/>
    <dgm:cxn modelId="{A865949D-F5C2-4BF7-9C74-A9573DE1269E}" type="presParOf" srcId="{741DD63D-4B8F-4B88-A5E2-02587DB7EC15}" destId="{400179E5-4468-49A3-976A-9760B16172AB}" srcOrd="2" destOrd="0" presId="urn:microsoft.com/office/officeart/2005/8/layout/pList2"/>
    <dgm:cxn modelId="{CED95AF3-D093-48BB-8B9E-370F180FCA9E}" type="presParOf" srcId="{3056D87A-C961-41E2-ABEE-5537FE97CC6E}" destId="{5E812F3D-5F92-44B9-8DB2-CFD7E49A17A5}" srcOrd="3" destOrd="0" presId="urn:microsoft.com/office/officeart/2005/8/layout/pList2"/>
    <dgm:cxn modelId="{92EA3013-8581-41AE-A1B0-E501D885A619}" type="presParOf" srcId="{3056D87A-C961-41E2-ABEE-5537FE97CC6E}" destId="{264409AF-1912-4B5F-B8E0-7B8EDF88E059}" srcOrd="4" destOrd="0" presId="urn:microsoft.com/office/officeart/2005/8/layout/pList2"/>
    <dgm:cxn modelId="{CF61371C-276B-4B89-B331-AA27F1079622}" type="presParOf" srcId="{264409AF-1912-4B5F-B8E0-7B8EDF88E059}" destId="{83A30E21-10D2-4B28-90A2-3540D9CB27A6}" srcOrd="0" destOrd="0" presId="urn:microsoft.com/office/officeart/2005/8/layout/pList2"/>
    <dgm:cxn modelId="{00F89C5C-C9CE-4BD4-8321-47AC2CF6A697}" type="presParOf" srcId="{264409AF-1912-4B5F-B8E0-7B8EDF88E059}" destId="{67FCFACF-5775-44C7-A855-E07AD3E7DC2C}" srcOrd="1" destOrd="0" presId="urn:microsoft.com/office/officeart/2005/8/layout/pList2"/>
    <dgm:cxn modelId="{9D8890DA-1908-4ABB-8285-BBDA2B636DCA}" type="presParOf" srcId="{264409AF-1912-4B5F-B8E0-7B8EDF88E059}" destId="{4E2B0D89-016B-4BFF-B2FE-F06934952FC5}" srcOrd="2" destOrd="0" presId="urn:microsoft.com/office/officeart/2005/8/layout/pList2"/>
    <dgm:cxn modelId="{23988655-D219-4DB8-8B56-165FC38B63DE}" type="presParOf" srcId="{3056D87A-C961-41E2-ABEE-5537FE97CC6E}" destId="{F66B6797-BC45-47EC-A3B2-BC3FB0D89F8C}" srcOrd="5" destOrd="0" presId="urn:microsoft.com/office/officeart/2005/8/layout/pList2"/>
    <dgm:cxn modelId="{801A26F6-E57D-4C52-9936-CF868EDDB996}" type="presParOf" srcId="{3056D87A-C961-41E2-ABEE-5537FE97CC6E}" destId="{3FA5CC60-DF30-4860-815F-E728F2B487C9}" srcOrd="6" destOrd="0" presId="urn:microsoft.com/office/officeart/2005/8/layout/pList2"/>
    <dgm:cxn modelId="{6CFC3C5C-D6A6-49A8-8463-9F3272CF3229}" type="presParOf" srcId="{3FA5CC60-DF30-4860-815F-E728F2B487C9}" destId="{05273CF9-2A52-4161-BAAC-2D69C28FD0F6}" srcOrd="0" destOrd="0" presId="urn:microsoft.com/office/officeart/2005/8/layout/pList2"/>
    <dgm:cxn modelId="{0A045CE4-8D46-4789-A26A-A66C00468EAA}" type="presParOf" srcId="{3FA5CC60-DF30-4860-815F-E728F2B487C9}" destId="{DABDAC08-E2FE-4C07-B4B3-7960313E3575}" srcOrd="1" destOrd="0" presId="urn:microsoft.com/office/officeart/2005/8/layout/pList2"/>
    <dgm:cxn modelId="{8B83D250-430E-4880-8E20-DEBAD791B615}" type="presParOf" srcId="{3FA5CC60-DF30-4860-815F-E728F2B487C9}" destId="{B03080DA-EF55-4EBE-8287-A206537B8E4D}" srcOrd="2" destOrd="0" presId="urn:microsoft.com/office/officeart/2005/8/layout/pList2"/>
    <dgm:cxn modelId="{D4F45D97-86E8-4598-9C1B-BCB1A54EC307}" type="presParOf" srcId="{3056D87A-C961-41E2-ABEE-5537FE97CC6E}" destId="{A5A0841C-161F-47E9-8C87-AE185E0EC56B}" srcOrd="7" destOrd="0" presId="urn:microsoft.com/office/officeart/2005/8/layout/pList2"/>
    <dgm:cxn modelId="{11B3C398-23F6-4F8A-9FD5-5ED0CDA49D1C}" type="presParOf" srcId="{3056D87A-C961-41E2-ABEE-5537FE97CC6E}" destId="{6D16EAC6-1EF3-4CE0-8DE7-7503FBE869AB}" srcOrd="8" destOrd="0" presId="urn:microsoft.com/office/officeart/2005/8/layout/pList2"/>
    <dgm:cxn modelId="{C91D09D8-8058-48E7-A86D-84E1BEB0210A}" type="presParOf" srcId="{6D16EAC6-1EF3-4CE0-8DE7-7503FBE869AB}" destId="{60D8DE2F-91EE-43FA-9F27-1984A859553C}" srcOrd="0" destOrd="0" presId="urn:microsoft.com/office/officeart/2005/8/layout/pList2"/>
    <dgm:cxn modelId="{57937577-897E-42C6-8303-093C6A239985}" type="presParOf" srcId="{6D16EAC6-1EF3-4CE0-8DE7-7503FBE869AB}" destId="{3B4D3DCB-017E-41B1-8FAA-DFD61D538660}" srcOrd="1" destOrd="0" presId="urn:microsoft.com/office/officeart/2005/8/layout/pList2"/>
    <dgm:cxn modelId="{59F4B830-052B-4219-9999-D02C0FFBB357}" type="presParOf" srcId="{6D16EAC6-1EF3-4CE0-8DE7-7503FBE869AB}" destId="{17DB52AD-9489-41B6-9329-30F002F3EE64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EFDE1E0-36B2-42FD-8BC1-DEC0FAC5CDC6}" type="doc">
      <dgm:prSet loTypeId="urn:microsoft.com/office/officeart/2009/layout/CircleArrowProcess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0FEEDF0-9ED0-4D7F-AB97-F24DEA096723}">
      <dgm:prSet phldrT="[Text]" custT="1"/>
      <dgm:spPr/>
      <dgm:t>
        <a:bodyPr/>
        <a:lstStyle/>
        <a:p>
          <a:pPr algn="ctr"/>
          <a:r>
            <a:rPr lang="hr-HR" sz="1600" b="0" i="0" noProof="0" dirty="0">
              <a:solidFill>
                <a:schemeClr val="accent4">
                  <a:lumMod val="75000"/>
                </a:schemeClr>
              </a:solidFill>
              <a:latin typeface="+mn-lt"/>
            </a:rPr>
            <a:t>Razvoj kompetencija zaposlenika</a:t>
          </a:r>
        </a:p>
      </dgm:t>
    </dgm:pt>
    <dgm:pt modelId="{6A0DD80F-58E3-4F5A-8C14-0C7F080FC469}" type="parTrans" cxnId="{26755254-41E9-4B8D-9575-AED9C008015C}">
      <dgm:prSet/>
      <dgm:spPr/>
      <dgm:t>
        <a:bodyPr/>
        <a:lstStyle/>
        <a:p>
          <a:pPr algn="ctr"/>
          <a:endParaRPr lang="en-US"/>
        </a:p>
      </dgm:t>
    </dgm:pt>
    <dgm:pt modelId="{5AEE57B6-452E-4D6B-9FEC-128B713CC6B5}" type="sibTrans" cxnId="{26755254-41E9-4B8D-9575-AED9C008015C}">
      <dgm:prSet/>
      <dgm:spPr/>
      <dgm:t>
        <a:bodyPr/>
        <a:lstStyle/>
        <a:p>
          <a:pPr algn="ctr"/>
          <a:endParaRPr lang="en-US"/>
        </a:p>
      </dgm:t>
    </dgm:pt>
    <dgm:pt modelId="{3983B1D4-E9F3-40E6-BD23-7E703B845062}">
      <dgm:prSet phldrT="[Text]" custT="1"/>
      <dgm:spPr/>
      <dgm:t>
        <a:bodyPr/>
        <a:lstStyle/>
        <a:p>
          <a:pPr algn="l">
            <a:buFont typeface="Courier New" panose="02070309020205020404" pitchFamily="49" charset="0"/>
            <a:buChar char="o"/>
          </a:pPr>
          <a:r>
            <a:rPr lang="hr-HR" sz="1400" b="0" i="0" noProof="0" dirty="0">
              <a:latin typeface="+mn-lt"/>
            </a:rPr>
            <a:t> Izrada GLV-a</a:t>
          </a:r>
        </a:p>
      </dgm:t>
    </dgm:pt>
    <dgm:pt modelId="{4F492F41-738A-495A-BD66-62C92425C206}" type="parTrans" cxnId="{EE2D7EB0-2491-4620-9484-128EFCB0CCFB}">
      <dgm:prSet/>
      <dgm:spPr/>
      <dgm:t>
        <a:bodyPr/>
        <a:lstStyle/>
        <a:p>
          <a:pPr algn="ctr"/>
          <a:endParaRPr lang="en-US"/>
        </a:p>
      </dgm:t>
    </dgm:pt>
    <dgm:pt modelId="{C87237CF-A497-41CE-A1FA-5B148B026A29}" type="sibTrans" cxnId="{EE2D7EB0-2491-4620-9484-128EFCB0CCFB}">
      <dgm:prSet/>
      <dgm:spPr/>
      <dgm:t>
        <a:bodyPr/>
        <a:lstStyle/>
        <a:p>
          <a:pPr algn="ctr"/>
          <a:endParaRPr lang="en-US"/>
        </a:p>
      </dgm:t>
    </dgm:pt>
    <dgm:pt modelId="{902514D4-9367-48BD-AB98-415C361E8095}">
      <dgm:prSet phldrT="[Text]" custT="1"/>
      <dgm:spPr/>
      <dgm:t>
        <a:bodyPr/>
        <a:lstStyle/>
        <a:p>
          <a:pPr algn="ctr"/>
          <a:r>
            <a:rPr lang="hr-HR" sz="1600" b="0" i="0" noProof="0" dirty="0">
              <a:solidFill>
                <a:schemeClr val="accent4">
                  <a:lumMod val="75000"/>
                </a:schemeClr>
              </a:solidFill>
              <a:latin typeface="+mn-lt"/>
            </a:rPr>
            <a:t>Strateška analiza i procjena pozicije KK u GLV </a:t>
          </a:r>
        </a:p>
      </dgm:t>
    </dgm:pt>
    <dgm:pt modelId="{8583B2DE-149D-4FA0-B8A4-627F65C95D74}" type="parTrans" cxnId="{EC73D28B-E1B0-4A21-84D6-9486C56E714D}">
      <dgm:prSet/>
      <dgm:spPr/>
      <dgm:t>
        <a:bodyPr/>
        <a:lstStyle/>
        <a:p>
          <a:pPr algn="ctr"/>
          <a:endParaRPr lang="en-US"/>
        </a:p>
      </dgm:t>
    </dgm:pt>
    <dgm:pt modelId="{E602F495-06AD-4078-A149-C6C8558402F7}" type="sibTrans" cxnId="{EC73D28B-E1B0-4A21-84D6-9486C56E714D}">
      <dgm:prSet/>
      <dgm:spPr/>
      <dgm:t>
        <a:bodyPr/>
        <a:lstStyle/>
        <a:p>
          <a:pPr algn="ctr"/>
          <a:endParaRPr lang="en-US"/>
        </a:p>
      </dgm:t>
    </dgm:pt>
    <dgm:pt modelId="{BCC44E0D-2E84-42AD-BFBC-B1DB0B59B688}">
      <dgm:prSet phldrT="[Text]" custT="1"/>
      <dgm:spPr/>
      <dgm:t>
        <a:bodyPr/>
        <a:lstStyle/>
        <a:p>
          <a:pPr algn="l">
            <a:buFont typeface="Courier New" panose="02070309020205020404" pitchFamily="49" charset="0"/>
            <a:buChar char="o"/>
          </a:pPr>
          <a:r>
            <a:rPr lang="hr-HR" sz="1400" b="0" i="0" noProof="0" dirty="0">
              <a:latin typeface="Calibri (tijelo)"/>
            </a:rPr>
            <a:t> Okvir za javno privatni dijalog</a:t>
          </a:r>
        </a:p>
      </dgm:t>
    </dgm:pt>
    <dgm:pt modelId="{7E0E6D07-FB18-4817-BC96-566987AEC0E5}" type="parTrans" cxnId="{664DFF4C-E1B0-4AE3-9A2D-2413214F1402}">
      <dgm:prSet/>
      <dgm:spPr/>
      <dgm:t>
        <a:bodyPr/>
        <a:lstStyle/>
        <a:p>
          <a:pPr algn="ctr"/>
          <a:endParaRPr lang="en-US"/>
        </a:p>
      </dgm:t>
    </dgm:pt>
    <dgm:pt modelId="{B6560097-BCA9-4F02-8ED2-12737AEC23F1}" type="sibTrans" cxnId="{664DFF4C-E1B0-4AE3-9A2D-2413214F1402}">
      <dgm:prSet/>
      <dgm:spPr/>
      <dgm:t>
        <a:bodyPr/>
        <a:lstStyle/>
        <a:p>
          <a:pPr algn="ctr"/>
          <a:endParaRPr lang="en-US"/>
        </a:p>
      </dgm:t>
    </dgm:pt>
    <dgm:pt modelId="{42DDB17B-32B6-4380-AEA0-A9CDCE0F4C58}">
      <dgm:prSet phldrT="[Text]" custT="1"/>
      <dgm:spPr/>
      <dgm:t>
        <a:bodyPr/>
        <a:lstStyle/>
        <a:p>
          <a:pPr algn="ctr"/>
          <a:r>
            <a:rPr lang="hr-HR" sz="1600" b="0" i="0" noProof="0" dirty="0">
              <a:solidFill>
                <a:schemeClr val="accent4">
                  <a:lumMod val="75000"/>
                </a:schemeClr>
              </a:solidFill>
              <a:latin typeface="+mn-lt"/>
            </a:rPr>
            <a:t>Priprema partnerstva za zajedničke investicije</a:t>
          </a:r>
        </a:p>
      </dgm:t>
    </dgm:pt>
    <dgm:pt modelId="{0542F929-D3C4-4E9C-A3C8-6EF7FF18FFBD}" type="parTrans" cxnId="{103B6B91-8CC9-4D40-B800-3DD59F11CB88}">
      <dgm:prSet/>
      <dgm:spPr/>
      <dgm:t>
        <a:bodyPr/>
        <a:lstStyle/>
        <a:p>
          <a:pPr algn="ctr"/>
          <a:endParaRPr lang="en-US"/>
        </a:p>
      </dgm:t>
    </dgm:pt>
    <dgm:pt modelId="{B503D57E-B88B-42C1-9990-439FB88B1A35}" type="sibTrans" cxnId="{103B6B91-8CC9-4D40-B800-3DD59F11CB88}">
      <dgm:prSet/>
      <dgm:spPr/>
      <dgm:t>
        <a:bodyPr/>
        <a:lstStyle/>
        <a:p>
          <a:pPr algn="ctr"/>
          <a:endParaRPr lang="en-US"/>
        </a:p>
      </dgm:t>
    </dgm:pt>
    <dgm:pt modelId="{8DC3B0AC-5266-485C-BEE0-5EA316ED6351}">
      <dgm:prSet phldrT="[Text]" custT="1"/>
      <dgm:spPr/>
      <dgm:t>
        <a:bodyPr/>
        <a:lstStyle/>
        <a:p>
          <a:pPr algn="l">
            <a:buFont typeface="Courier New" panose="02070309020205020404" pitchFamily="49" charset="0"/>
            <a:buChar char="o"/>
          </a:pPr>
          <a:r>
            <a:rPr lang="hr-HR" sz="1400" b="0" i="0" noProof="0" dirty="0">
              <a:latin typeface="+mn-lt"/>
            </a:rPr>
            <a:t> B2B sastanci</a:t>
          </a:r>
        </a:p>
      </dgm:t>
    </dgm:pt>
    <dgm:pt modelId="{4AF62E0A-68C0-4E36-A271-5E981705ABD4}" type="parTrans" cxnId="{D9AB0AE6-F18B-4A70-BFB4-908F5D928CC4}">
      <dgm:prSet/>
      <dgm:spPr/>
      <dgm:t>
        <a:bodyPr/>
        <a:lstStyle/>
        <a:p>
          <a:pPr algn="ctr"/>
          <a:endParaRPr lang="en-US"/>
        </a:p>
      </dgm:t>
    </dgm:pt>
    <dgm:pt modelId="{09B5E930-7BFA-4193-A015-8BA2F8D85EED}" type="sibTrans" cxnId="{D9AB0AE6-F18B-4A70-BFB4-908F5D928CC4}">
      <dgm:prSet/>
      <dgm:spPr/>
      <dgm:t>
        <a:bodyPr/>
        <a:lstStyle/>
        <a:p>
          <a:pPr algn="ctr"/>
          <a:endParaRPr lang="en-US"/>
        </a:p>
      </dgm:t>
    </dgm:pt>
    <dgm:pt modelId="{2ABD2F80-6F45-4CE5-BF08-511037814A5D}">
      <dgm:prSet phldrT="[Text]" custT="1"/>
      <dgm:spPr/>
      <dgm:t>
        <a:bodyPr/>
        <a:lstStyle/>
        <a:p>
          <a:pPr algn="l">
            <a:buFont typeface="Courier New" panose="02070309020205020404" pitchFamily="49" charset="0"/>
            <a:buChar char="o"/>
          </a:pPr>
          <a:r>
            <a:rPr lang="hr-HR" sz="1400" b="0" i="0" noProof="0" dirty="0">
              <a:latin typeface="+mn-lt"/>
            </a:rPr>
            <a:t> Istraživanje i razvoj</a:t>
          </a:r>
        </a:p>
      </dgm:t>
    </dgm:pt>
    <dgm:pt modelId="{E137DB28-B48C-4379-8AAE-9AC03416BFE5}" type="parTrans" cxnId="{98DE50F2-B0C0-4399-98BF-9BFE9318FFF0}">
      <dgm:prSet/>
      <dgm:spPr/>
      <dgm:t>
        <a:bodyPr/>
        <a:lstStyle/>
        <a:p>
          <a:endParaRPr lang="hr-HR"/>
        </a:p>
      </dgm:t>
    </dgm:pt>
    <dgm:pt modelId="{05523DC6-39F7-4A32-B813-127CB66D06FF}" type="sibTrans" cxnId="{98DE50F2-B0C0-4399-98BF-9BFE9318FFF0}">
      <dgm:prSet/>
      <dgm:spPr/>
      <dgm:t>
        <a:bodyPr/>
        <a:lstStyle/>
        <a:p>
          <a:endParaRPr lang="hr-HR"/>
        </a:p>
      </dgm:t>
    </dgm:pt>
    <dgm:pt modelId="{37C6E80B-B281-485C-B979-ADA4F92AB728}">
      <dgm:prSet phldrT="[Text]" custT="1"/>
      <dgm:spPr/>
      <dgm:t>
        <a:bodyPr/>
        <a:lstStyle/>
        <a:p>
          <a:pPr algn="l">
            <a:buFont typeface="Courier New" panose="02070309020205020404" pitchFamily="49" charset="0"/>
            <a:buChar char="o"/>
          </a:pPr>
          <a:r>
            <a:rPr lang="hr-HR" sz="1400" b="0" i="0" noProof="0" dirty="0">
              <a:latin typeface="+mn-lt"/>
            </a:rPr>
            <a:t> Privlačenje stranih investicija</a:t>
          </a:r>
        </a:p>
      </dgm:t>
    </dgm:pt>
    <dgm:pt modelId="{13D31B80-DB63-433F-8847-7CC0452891F3}" type="parTrans" cxnId="{6412BE03-9B15-4380-A7B1-411AB9D48007}">
      <dgm:prSet/>
      <dgm:spPr/>
      <dgm:t>
        <a:bodyPr/>
        <a:lstStyle/>
        <a:p>
          <a:endParaRPr lang="hr-HR"/>
        </a:p>
      </dgm:t>
    </dgm:pt>
    <dgm:pt modelId="{19E14850-FAEC-41B1-872D-371922C30889}" type="sibTrans" cxnId="{6412BE03-9B15-4380-A7B1-411AB9D48007}">
      <dgm:prSet/>
      <dgm:spPr/>
      <dgm:t>
        <a:bodyPr/>
        <a:lstStyle/>
        <a:p>
          <a:endParaRPr lang="hr-HR"/>
        </a:p>
      </dgm:t>
    </dgm:pt>
    <dgm:pt modelId="{7D624957-702D-421C-96B0-5F5A14623519}">
      <dgm:prSet phldrT="[Text]" custT="1"/>
      <dgm:spPr/>
      <dgm:t>
        <a:bodyPr/>
        <a:lstStyle/>
        <a:p>
          <a:pPr algn="l">
            <a:buFont typeface="Courier New" panose="02070309020205020404" pitchFamily="49" charset="0"/>
            <a:buChar char="o"/>
          </a:pPr>
          <a:r>
            <a:rPr lang="hr-HR" sz="1400" b="0" i="0" noProof="0" dirty="0">
              <a:latin typeface="+mn-lt"/>
            </a:rPr>
            <a:t> Internacionalizacija</a:t>
          </a:r>
        </a:p>
      </dgm:t>
    </dgm:pt>
    <dgm:pt modelId="{3D52D7A7-4C5C-4194-8871-67744482B653}" type="parTrans" cxnId="{4C38157D-E9D8-4AB4-8866-37491966991D}">
      <dgm:prSet/>
      <dgm:spPr/>
      <dgm:t>
        <a:bodyPr/>
        <a:lstStyle/>
        <a:p>
          <a:endParaRPr lang="hr-HR"/>
        </a:p>
      </dgm:t>
    </dgm:pt>
    <dgm:pt modelId="{C134DFFB-F603-46AD-8E87-554F6647E30E}" type="sibTrans" cxnId="{4C38157D-E9D8-4AB4-8866-37491966991D}">
      <dgm:prSet/>
      <dgm:spPr/>
      <dgm:t>
        <a:bodyPr/>
        <a:lstStyle/>
        <a:p>
          <a:endParaRPr lang="hr-HR"/>
        </a:p>
      </dgm:t>
    </dgm:pt>
    <dgm:pt modelId="{044A75EB-F63E-4AF5-9617-696F59D45E2D}">
      <dgm:prSet phldrT="[Text]" custT="1"/>
      <dgm:spPr/>
      <dgm:t>
        <a:bodyPr/>
        <a:lstStyle/>
        <a:p>
          <a:pPr algn="ctr">
            <a:buNone/>
          </a:pPr>
          <a:endParaRPr lang="hr-HR" sz="1400" b="0" i="0" noProof="0" dirty="0">
            <a:latin typeface="+mn-lt"/>
          </a:endParaRPr>
        </a:p>
      </dgm:t>
    </dgm:pt>
    <dgm:pt modelId="{71885C9C-86E5-4139-A9FD-1E17228490E3}" type="parTrans" cxnId="{7976F0EA-2C5F-433B-884D-27BF361545A2}">
      <dgm:prSet/>
      <dgm:spPr/>
      <dgm:t>
        <a:bodyPr/>
        <a:lstStyle/>
        <a:p>
          <a:endParaRPr lang="hr-HR"/>
        </a:p>
      </dgm:t>
    </dgm:pt>
    <dgm:pt modelId="{CE2C3A10-ED8C-4CA7-B1F4-65FACFA16FBF}" type="sibTrans" cxnId="{7976F0EA-2C5F-433B-884D-27BF361545A2}">
      <dgm:prSet/>
      <dgm:spPr/>
      <dgm:t>
        <a:bodyPr/>
        <a:lstStyle/>
        <a:p>
          <a:endParaRPr lang="hr-HR"/>
        </a:p>
      </dgm:t>
    </dgm:pt>
    <dgm:pt modelId="{5C5C70D1-DA09-4E88-B35E-6B9C8FBC0D15}">
      <dgm:prSet phldrT="[Text]" custT="1"/>
      <dgm:spPr/>
      <dgm:t>
        <a:bodyPr/>
        <a:lstStyle/>
        <a:p>
          <a:pPr algn="l">
            <a:buFont typeface="Courier New" panose="02070309020205020404" pitchFamily="49" charset="0"/>
            <a:buChar char="o"/>
          </a:pPr>
          <a:r>
            <a:rPr lang="hr-HR" sz="1400" b="0" i="0" noProof="0" dirty="0">
              <a:latin typeface="Calibri (tijelo)"/>
            </a:rPr>
            <a:t> Pozicija klastera po 13 PTPP</a:t>
          </a:r>
        </a:p>
      </dgm:t>
    </dgm:pt>
    <dgm:pt modelId="{D6F09622-7F28-4C16-B786-7D5A13EA29DC}" type="parTrans" cxnId="{53601C73-2BEB-41FC-AE9E-5DAAF48069A3}">
      <dgm:prSet/>
      <dgm:spPr/>
      <dgm:t>
        <a:bodyPr/>
        <a:lstStyle/>
        <a:p>
          <a:endParaRPr lang="hr-HR"/>
        </a:p>
      </dgm:t>
    </dgm:pt>
    <dgm:pt modelId="{3356ECE9-64C6-46E2-BE6F-AA4F39C20A1B}" type="sibTrans" cxnId="{53601C73-2BEB-41FC-AE9E-5DAAF48069A3}">
      <dgm:prSet/>
      <dgm:spPr/>
      <dgm:t>
        <a:bodyPr/>
        <a:lstStyle/>
        <a:p>
          <a:endParaRPr lang="hr-HR"/>
        </a:p>
      </dgm:t>
    </dgm:pt>
    <dgm:pt modelId="{94DF19DB-5EFD-4283-8A9F-DF2172B068CF}">
      <dgm:prSet phldrT="[Text]" custT="1"/>
      <dgm:spPr/>
      <dgm:t>
        <a:bodyPr/>
        <a:lstStyle/>
        <a:p>
          <a:pPr algn="l">
            <a:buFont typeface="Courier New" panose="02070309020205020404" pitchFamily="49" charset="0"/>
            <a:buChar char="o"/>
          </a:pPr>
          <a:r>
            <a:rPr lang="hr-HR" sz="1400" b="0" i="0" noProof="0" dirty="0">
              <a:latin typeface="Calibri (tijelo)"/>
            </a:rPr>
            <a:t> Strateških segmenata</a:t>
          </a:r>
        </a:p>
      </dgm:t>
    </dgm:pt>
    <dgm:pt modelId="{02A32ED8-BE52-44D5-AA6E-EA78B12A5BFB}" type="parTrans" cxnId="{B0DF1DB7-A716-42EA-BE50-59112F368952}">
      <dgm:prSet/>
      <dgm:spPr/>
      <dgm:t>
        <a:bodyPr/>
        <a:lstStyle/>
        <a:p>
          <a:endParaRPr lang="hr-HR"/>
        </a:p>
      </dgm:t>
    </dgm:pt>
    <dgm:pt modelId="{86AFB558-C420-44CD-9546-A694261FDA76}" type="sibTrans" cxnId="{B0DF1DB7-A716-42EA-BE50-59112F368952}">
      <dgm:prSet/>
      <dgm:spPr/>
      <dgm:t>
        <a:bodyPr/>
        <a:lstStyle/>
        <a:p>
          <a:endParaRPr lang="hr-HR"/>
        </a:p>
      </dgm:t>
    </dgm:pt>
    <dgm:pt modelId="{5BC4CBE0-C78E-4ECF-B343-7E35AADF634D}">
      <dgm:prSet phldrT="[Text]" custT="1"/>
      <dgm:spPr/>
      <dgm:t>
        <a:bodyPr/>
        <a:lstStyle/>
        <a:p>
          <a:pPr algn="l">
            <a:buFont typeface="Courier New" panose="02070309020205020404" pitchFamily="49" charset="0"/>
            <a:buChar char="o"/>
          </a:pPr>
          <a:r>
            <a:rPr lang="hr-HR" sz="1400" b="0" i="0" noProof="0" dirty="0">
              <a:latin typeface="Calibri (tijelo)"/>
            </a:rPr>
            <a:t> Mogućnosti za daljnji razvoj gospodarstva</a:t>
          </a:r>
        </a:p>
      </dgm:t>
    </dgm:pt>
    <dgm:pt modelId="{881A8ADC-00BD-43FA-A519-86653BA6AF23}" type="parTrans" cxnId="{A2CEA6A0-EFA3-47ED-A79B-A975B73F12CC}">
      <dgm:prSet/>
      <dgm:spPr/>
      <dgm:t>
        <a:bodyPr/>
        <a:lstStyle/>
        <a:p>
          <a:endParaRPr lang="hr-HR"/>
        </a:p>
      </dgm:t>
    </dgm:pt>
    <dgm:pt modelId="{612EA9F2-8E28-4C97-A40D-849780E8AEEA}" type="sibTrans" cxnId="{A2CEA6A0-EFA3-47ED-A79B-A975B73F12CC}">
      <dgm:prSet/>
      <dgm:spPr/>
      <dgm:t>
        <a:bodyPr/>
        <a:lstStyle/>
        <a:p>
          <a:endParaRPr lang="hr-HR"/>
        </a:p>
      </dgm:t>
    </dgm:pt>
    <dgm:pt modelId="{C398AB47-214B-4E31-BBE0-EBE2215DAC6A}">
      <dgm:prSet phldrT="[Text]" custT="1"/>
      <dgm:spPr/>
      <dgm:t>
        <a:bodyPr/>
        <a:lstStyle/>
        <a:p>
          <a:pPr algn="l">
            <a:buFont typeface="Courier New" panose="02070309020205020404" pitchFamily="49" charset="0"/>
            <a:buChar char="o"/>
          </a:pPr>
          <a:r>
            <a:rPr lang="hr-HR" sz="1400" b="0" i="0" noProof="0" dirty="0">
              <a:latin typeface="+mn-lt"/>
            </a:rPr>
            <a:t> Radionice</a:t>
          </a:r>
        </a:p>
      </dgm:t>
    </dgm:pt>
    <dgm:pt modelId="{503F8468-56AD-49C9-A9ED-03A2398C1DA0}" type="parTrans" cxnId="{4B5B7633-7E4E-4AA3-B754-358084559E82}">
      <dgm:prSet/>
      <dgm:spPr/>
      <dgm:t>
        <a:bodyPr/>
        <a:lstStyle/>
        <a:p>
          <a:endParaRPr lang="hr-HR"/>
        </a:p>
      </dgm:t>
    </dgm:pt>
    <dgm:pt modelId="{45D3F310-9234-45A9-8740-E05FCFCAF104}" type="sibTrans" cxnId="{4B5B7633-7E4E-4AA3-B754-358084559E82}">
      <dgm:prSet/>
      <dgm:spPr/>
      <dgm:t>
        <a:bodyPr/>
        <a:lstStyle/>
        <a:p>
          <a:endParaRPr lang="hr-HR"/>
        </a:p>
      </dgm:t>
    </dgm:pt>
    <dgm:pt modelId="{264E3713-7468-47A9-BE59-99E5A87F81E2}">
      <dgm:prSet phldrT="[Text]" custT="1"/>
      <dgm:spPr/>
      <dgm:t>
        <a:bodyPr/>
        <a:lstStyle/>
        <a:p>
          <a:pPr algn="l">
            <a:buFont typeface="Courier New" panose="02070309020205020404" pitchFamily="49" charset="0"/>
            <a:buChar char="o"/>
          </a:pPr>
          <a:r>
            <a:rPr lang="hr-HR" sz="1400" b="0" i="0" noProof="0" dirty="0">
              <a:latin typeface="+mn-lt"/>
            </a:rPr>
            <a:t> Forumi </a:t>
          </a:r>
        </a:p>
      </dgm:t>
    </dgm:pt>
    <dgm:pt modelId="{D975A67A-C205-43F5-9427-05CE3AC99A32}" type="parTrans" cxnId="{2719DD32-B16A-4E68-9B36-EA1E61221729}">
      <dgm:prSet/>
      <dgm:spPr/>
      <dgm:t>
        <a:bodyPr/>
        <a:lstStyle/>
        <a:p>
          <a:endParaRPr lang="hr-HR"/>
        </a:p>
      </dgm:t>
    </dgm:pt>
    <dgm:pt modelId="{4F3B923D-CE43-4944-8621-13EBF79CCB8C}" type="sibTrans" cxnId="{2719DD32-B16A-4E68-9B36-EA1E61221729}">
      <dgm:prSet/>
      <dgm:spPr/>
      <dgm:t>
        <a:bodyPr/>
        <a:lstStyle/>
        <a:p>
          <a:endParaRPr lang="hr-HR"/>
        </a:p>
      </dgm:t>
    </dgm:pt>
    <dgm:pt modelId="{2509882F-636F-4829-8BBC-73D392006CE7}">
      <dgm:prSet phldrT="[Text]" custT="1"/>
      <dgm:spPr/>
      <dgm:t>
        <a:bodyPr/>
        <a:lstStyle/>
        <a:p>
          <a:pPr algn="l">
            <a:buFont typeface="Courier New" panose="02070309020205020404" pitchFamily="49" charset="0"/>
            <a:buChar char="o"/>
          </a:pPr>
          <a:r>
            <a:rPr lang="hr-HR" sz="1400" b="0" i="0" noProof="0" dirty="0">
              <a:latin typeface="+mn-lt"/>
            </a:rPr>
            <a:t> Javno privatni dijalog</a:t>
          </a:r>
        </a:p>
      </dgm:t>
    </dgm:pt>
    <dgm:pt modelId="{B9ADF092-CAEE-4217-B59D-CA9A596BC74B}" type="parTrans" cxnId="{F833B9E3-33CB-4C61-A4B1-AFC2DB9EAA75}">
      <dgm:prSet/>
      <dgm:spPr/>
      <dgm:t>
        <a:bodyPr/>
        <a:lstStyle/>
        <a:p>
          <a:endParaRPr lang="hr-HR"/>
        </a:p>
      </dgm:t>
    </dgm:pt>
    <dgm:pt modelId="{5B79315A-0479-446A-AD51-DB90C8386FA5}" type="sibTrans" cxnId="{F833B9E3-33CB-4C61-A4B1-AFC2DB9EAA75}">
      <dgm:prSet/>
      <dgm:spPr/>
      <dgm:t>
        <a:bodyPr/>
        <a:lstStyle/>
        <a:p>
          <a:endParaRPr lang="hr-HR"/>
        </a:p>
      </dgm:t>
    </dgm:pt>
    <dgm:pt modelId="{0746AFD6-81AF-4A03-965B-E5FD2AC99902}" type="pres">
      <dgm:prSet presAssocID="{9EFDE1E0-36B2-42FD-8BC1-DEC0FAC5CDC6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B8A5ADE6-C095-47F2-9BD8-3724EF926095}" type="pres">
      <dgm:prSet presAssocID="{70FEEDF0-9ED0-4D7F-AB97-F24DEA096723}" presName="Accent1" presStyleCnt="0"/>
      <dgm:spPr/>
    </dgm:pt>
    <dgm:pt modelId="{8BB83C97-51F0-45C6-863A-E48679F22BC5}" type="pres">
      <dgm:prSet presAssocID="{70FEEDF0-9ED0-4D7F-AB97-F24DEA096723}" presName="Accent" presStyleLbl="node1" presStyleIdx="0" presStyleCnt="3" custScaleX="123393"/>
      <dgm:spPr>
        <a:solidFill>
          <a:schemeClr val="accent4">
            <a:lumMod val="40000"/>
            <a:lumOff val="60000"/>
          </a:schemeClr>
        </a:solidFill>
      </dgm:spPr>
    </dgm:pt>
    <dgm:pt modelId="{82171282-A646-4576-AB4C-5C8A06136ED3}" type="pres">
      <dgm:prSet presAssocID="{70FEEDF0-9ED0-4D7F-AB97-F24DEA096723}" presName="Child1" presStyleLbl="revTx" presStyleIdx="0" presStyleCnt="6" custScaleX="158231" custScaleY="144520" custLinFactNeighborX="46035" custLinFactNeighborY="-25962">
        <dgm:presLayoutVars>
          <dgm:chMax val="0"/>
          <dgm:chPref val="0"/>
          <dgm:bulletEnabled val="1"/>
        </dgm:presLayoutVars>
      </dgm:prSet>
      <dgm:spPr/>
    </dgm:pt>
    <dgm:pt modelId="{2B9101F4-B5D1-4AB7-BC83-753D06A88415}" type="pres">
      <dgm:prSet presAssocID="{70FEEDF0-9ED0-4D7F-AB97-F24DEA096723}" presName="Parent1" presStyleLbl="revTx" presStyleIdx="1" presStyleCnt="6" custLinFactNeighborX="-620" custLinFactNeighborY="-18922">
        <dgm:presLayoutVars>
          <dgm:chMax val="1"/>
          <dgm:chPref val="1"/>
          <dgm:bulletEnabled val="1"/>
        </dgm:presLayoutVars>
      </dgm:prSet>
      <dgm:spPr/>
    </dgm:pt>
    <dgm:pt modelId="{49C4C8C0-A665-47B8-AD0B-A80BD66447C9}" type="pres">
      <dgm:prSet presAssocID="{902514D4-9367-48BD-AB98-415C361E8095}" presName="Accent2" presStyleCnt="0"/>
      <dgm:spPr/>
    </dgm:pt>
    <dgm:pt modelId="{12D2183B-C8C1-4ADD-8BFA-63A0024D79DB}" type="pres">
      <dgm:prSet presAssocID="{902514D4-9367-48BD-AB98-415C361E8095}" presName="Accent" presStyleLbl="node1" presStyleIdx="1" presStyleCnt="3" custScaleX="123105" custLinFactNeighborX="-299"/>
      <dgm:spPr>
        <a:solidFill>
          <a:schemeClr val="accent4">
            <a:lumMod val="60000"/>
            <a:lumOff val="40000"/>
          </a:schemeClr>
        </a:solidFill>
      </dgm:spPr>
    </dgm:pt>
    <dgm:pt modelId="{47FC99C1-6CDC-4E5F-82DC-8138B26E8725}" type="pres">
      <dgm:prSet presAssocID="{902514D4-9367-48BD-AB98-415C361E8095}" presName="Child2" presStyleLbl="revTx" presStyleIdx="2" presStyleCnt="6" custScaleX="183010" custScaleY="121785" custLinFactX="4133" custLinFactNeighborX="100000" custLinFactNeighborY="-3231">
        <dgm:presLayoutVars>
          <dgm:chMax val="0"/>
          <dgm:chPref val="0"/>
          <dgm:bulletEnabled val="1"/>
        </dgm:presLayoutVars>
      </dgm:prSet>
      <dgm:spPr/>
    </dgm:pt>
    <dgm:pt modelId="{4E0AE086-AABF-4A0E-98D0-5626D79C154F}" type="pres">
      <dgm:prSet presAssocID="{902514D4-9367-48BD-AB98-415C361E8095}" presName="Parent2" presStyleLbl="revTx" presStyleIdx="3" presStyleCnt="6" custScaleX="182424" custLinFactNeighborX="17400" custLinFactNeighborY="7418">
        <dgm:presLayoutVars>
          <dgm:chMax val="1"/>
          <dgm:chPref val="1"/>
          <dgm:bulletEnabled val="1"/>
        </dgm:presLayoutVars>
      </dgm:prSet>
      <dgm:spPr/>
    </dgm:pt>
    <dgm:pt modelId="{C57F095C-D392-4DF1-8FBB-9D795D0570B7}" type="pres">
      <dgm:prSet presAssocID="{42DDB17B-32B6-4380-AEA0-A9CDCE0F4C58}" presName="Accent3" presStyleCnt="0"/>
      <dgm:spPr/>
    </dgm:pt>
    <dgm:pt modelId="{339FCDE6-ACB1-4FC6-B770-034DE4C59DA1}" type="pres">
      <dgm:prSet presAssocID="{42DDB17B-32B6-4380-AEA0-A9CDCE0F4C58}" presName="Accent" presStyleLbl="node1" presStyleIdx="2" presStyleCnt="3" custScaleX="125127"/>
      <dgm:spPr>
        <a:solidFill>
          <a:schemeClr val="accent4">
            <a:lumMod val="75000"/>
          </a:schemeClr>
        </a:solidFill>
      </dgm:spPr>
    </dgm:pt>
    <dgm:pt modelId="{4708EA16-D5C5-4EE2-8A83-5B988D03B274}" type="pres">
      <dgm:prSet presAssocID="{42DDB17B-32B6-4380-AEA0-A9CDCE0F4C58}" presName="Child3" presStyleLbl="revTx" presStyleIdx="4" presStyleCnt="6" custScaleX="161873" custScaleY="115010" custLinFactNeighborX="46839" custLinFactNeighborY="3147">
        <dgm:presLayoutVars>
          <dgm:chMax val="0"/>
          <dgm:chPref val="0"/>
          <dgm:bulletEnabled val="1"/>
        </dgm:presLayoutVars>
      </dgm:prSet>
      <dgm:spPr/>
    </dgm:pt>
    <dgm:pt modelId="{6AED50E6-1C35-4B77-9E90-501897F8F6D8}" type="pres">
      <dgm:prSet presAssocID="{42DDB17B-32B6-4380-AEA0-A9CDCE0F4C58}" presName="Parent3" presStyleLbl="revTx" presStyleIdx="5" presStyleCnt="6" custScaleX="134787" custScaleY="142627">
        <dgm:presLayoutVars>
          <dgm:chMax val="1"/>
          <dgm:chPref val="1"/>
          <dgm:bulletEnabled val="1"/>
        </dgm:presLayoutVars>
      </dgm:prSet>
      <dgm:spPr/>
    </dgm:pt>
  </dgm:ptLst>
  <dgm:cxnLst>
    <dgm:cxn modelId="{6412BE03-9B15-4380-A7B1-411AB9D48007}" srcId="{70FEEDF0-9ED0-4D7F-AB97-F24DEA096723}" destId="{37C6E80B-B281-485C-B979-ADA4F92AB728}" srcOrd="3" destOrd="0" parTransId="{13D31B80-DB63-433F-8847-7CC0452891F3}" sibTransId="{19E14850-FAEC-41B1-872D-371922C30889}"/>
    <dgm:cxn modelId="{3064ED05-7C34-49F7-BF9D-60BA36B6C51D}" type="presOf" srcId="{9EFDE1E0-36B2-42FD-8BC1-DEC0FAC5CDC6}" destId="{0746AFD6-81AF-4A03-965B-E5FD2AC99902}" srcOrd="0" destOrd="0" presId="urn:microsoft.com/office/officeart/2009/layout/CircleArrowProcess"/>
    <dgm:cxn modelId="{1A3FED0E-ED8E-4432-82C5-C42385578208}" type="presOf" srcId="{2509882F-636F-4829-8BBC-73D392006CE7}" destId="{4708EA16-D5C5-4EE2-8A83-5B988D03B274}" srcOrd="0" destOrd="0" presId="urn:microsoft.com/office/officeart/2009/layout/CircleArrowProcess"/>
    <dgm:cxn modelId="{594FE712-7D9A-4645-A7BB-9F9C3FF9F071}" type="presOf" srcId="{044A75EB-F63E-4AF5-9617-696F59D45E2D}" destId="{82171282-A646-4576-AB4C-5C8A06136ED3}" srcOrd="0" destOrd="0" presId="urn:microsoft.com/office/officeart/2009/layout/CircleArrowProcess"/>
    <dgm:cxn modelId="{E9CCDD19-776B-4DCE-9581-7201BEC8C87B}" type="presOf" srcId="{2ABD2F80-6F45-4CE5-BF08-511037814A5D}" destId="{82171282-A646-4576-AB4C-5C8A06136ED3}" srcOrd="0" destOrd="2" presId="urn:microsoft.com/office/officeart/2009/layout/CircleArrowProcess"/>
    <dgm:cxn modelId="{2719DD32-B16A-4E68-9B36-EA1E61221729}" srcId="{42DDB17B-32B6-4380-AEA0-A9CDCE0F4C58}" destId="{264E3713-7468-47A9-BE59-99E5A87F81E2}" srcOrd="3" destOrd="0" parTransId="{D975A67A-C205-43F5-9427-05CE3AC99A32}" sibTransId="{4F3B923D-CE43-4944-8621-13EBF79CCB8C}"/>
    <dgm:cxn modelId="{C9004133-AF49-44B6-88B8-57CEDE8D6FE3}" type="presOf" srcId="{902514D4-9367-48BD-AB98-415C361E8095}" destId="{4E0AE086-AABF-4A0E-98D0-5626D79C154F}" srcOrd="0" destOrd="0" presId="urn:microsoft.com/office/officeart/2009/layout/CircleArrowProcess"/>
    <dgm:cxn modelId="{4B5B7633-7E4E-4AA3-B754-358084559E82}" srcId="{42DDB17B-32B6-4380-AEA0-A9CDCE0F4C58}" destId="{C398AB47-214B-4E31-BBE0-EBE2215DAC6A}" srcOrd="2" destOrd="0" parTransId="{503F8468-56AD-49C9-A9ED-03A2398C1DA0}" sibTransId="{45D3F310-9234-45A9-8740-E05FCFCAF104}"/>
    <dgm:cxn modelId="{21EFD43D-4327-44DA-9B9E-C6C681F1369C}" type="presOf" srcId="{3983B1D4-E9F3-40E6-BD23-7E703B845062}" destId="{82171282-A646-4576-AB4C-5C8A06136ED3}" srcOrd="0" destOrd="1" presId="urn:microsoft.com/office/officeart/2009/layout/CircleArrowProcess"/>
    <dgm:cxn modelId="{1A868A44-B590-4E22-BF44-B1104A597987}" type="presOf" srcId="{94DF19DB-5EFD-4283-8A9F-DF2172B068CF}" destId="{47FC99C1-6CDC-4E5F-82DC-8138B26E8725}" srcOrd="0" destOrd="2" presId="urn:microsoft.com/office/officeart/2009/layout/CircleArrowProcess"/>
    <dgm:cxn modelId="{9C32AC6C-E802-4AD0-9C93-FB6661F9EBD9}" type="presOf" srcId="{37C6E80B-B281-485C-B979-ADA4F92AB728}" destId="{82171282-A646-4576-AB4C-5C8A06136ED3}" srcOrd="0" destOrd="3" presId="urn:microsoft.com/office/officeart/2009/layout/CircleArrowProcess"/>
    <dgm:cxn modelId="{664DFF4C-E1B0-4AE3-9A2D-2413214F1402}" srcId="{902514D4-9367-48BD-AB98-415C361E8095}" destId="{BCC44E0D-2E84-42AD-BFBC-B1DB0B59B688}" srcOrd="0" destOrd="0" parTransId="{7E0E6D07-FB18-4817-BC96-566987AEC0E5}" sibTransId="{B6560097-BCA9-4F02-8ED2-12737AEC23F1}"/>
    <dgm:cxn modelId="{53601C73-2BEB-41FC-AE9E-5DAAF48069A3}" srcId="{902514D4-9367-48BD-AB98-415C361E8095}" destId="{5C5C70D1-DA09-4E88-B35E-6B9C8FBC0D15}" srcOrd="1" destOrd="0" parTransId="{D6F09622-7F28-4C16-B786-7D5A13EA29DC}" sibTransId="{3356ECE9-64C6-46E2-BE6F-AA4F39C20A1B}"/>
    <dgm:cxn modelId="{26755254-41E9-4B8D-9575-AED9C008015C}" srcId="{9EFDE1E0-36B2-42FD-8BC1-DEC0FAC5CDC6}" destId="{70FEEDF0-9ED0-4D7F-AB97-F24DEA096723}" srcOrd="0" destOrd="0" parTransId="{6A0DD80F-58E3-4F5A-8C14-0C7F080FC469}" sibTransId="{5AEE57B6-452E-4D6B-9FEC-128B713CC6B5}"/>
    <dgm:cxn modelId="{84A39D74-ACD5-4AD1-8DF9-A4C64E2726E0}" type="presOf" srcId="{42DDB17B-32B6-4380-AEA0-A9CDCE0F4C58}" destId="{6AED50E6-1C35-4B77-9E90-501897F8F6D8}" srcOrd="0" destOrd="0" presId="urn:microsoft.com/office/officeart/2009/layout/CircleArrowProcess"/>
    <dgm:cxn modelId="{4C38157D-E9D8-4AB4-8866-37491966991D}" srcId="{70FEEDF0-9ED0-4D7F-AB97-F24DEA096723}" destId="{7D624957-702D-421C-96B0-5F5A14623519}" srcOrd="4" destOrd="0" parTransId="{3D52D7A7-4C5C-4194-8871-67744482B653}" sibTransId="{C134DFFB-F603-46AD-8E87-554F6647E30E}"/>
    <dgm:cxn modelId="{5F166885-D4C7-4F25-AE1E-A31F93A9D5F3}" type="presOf" srcId="{264E3713-7468-47A9-BE59-99E5A87F81E2}" destId="{4708EA16-D5C5-4EE2-8A83-5B988D03B274}" srcOrd="0" destOrd="3" presId="urn:microsoft.com/office/officeart/2009/layout/CircleArrowProcess"/>
    <dgm:cxn modelId="{EC73D28B-E1B0-4A21-84D6-9486C56E714D}" srcId="{9EFDE1E0-36B2-42FD-8BC1-DEC0FAC5CDC6}" destId="{902514D4-9367-48BD-AB98-415C361E8095}" srcOrd="1" destOrd="0" parTransId="{8583B2DE-149D-4FA0-B8A4-627F65C95D74}" sibTransId="{E602F495-06AD-4078-A149-C6C8558402F7}"/>
    <dgm:cxn modelId="{103B6B91-8CC9-4D40-B800-3DD59F11CB88}" srcId="{9EFDE1E0-36B2-42FD-8BC1-DEC0FAC5CDC6}" destId="{42DDB17B-32B6-4380-AEA0-A9CDCE0F4C58}" srcOrd="2" destOrd="0" parTransId="{0542F929-D3C4-4E9C-A3C8-6EF7FF18FFBD}" sibTransId="{B503D57E-B88B-42C1-9990-439FB88B1A35}"/>
    <dgm:cxn modelId="{9AA7209E-1D01-4F17-90C2-762CFBDE6BAE}" type="presOf" srcId="{5BC4CBE0-C78E-4ECF-B343-7E35AADF634D}" destId="{47FC99C1-6CDC-4E5F-82DC-8138B26E8725}" srcOrd="0" destOrd="3" presId="urn:microsoft.com/office/officeart/2009/layout/CircleArrowProcess"/>
    <dgm:cxn modelId="{A2CEA6A0-EFA3-47ED-A79B-A975B73F12CC}" srcId="{902514D4-9367-48BD-AB98-415C361E8095}" destId="{5BC4CBE0-C78E-4ECF-B343-7E35AADF634D}" srcOrd="3" destOrd="0" parTransId="{881A8ADC-00BD-43FA-A519-86653BA6AF23}" sibTransId="{612EA9F2-8E28-4C97-A40D-849780E8AEEA}"/>
    <dgm:cxn modelId="{B01C33A7-8A0C-4A88-A482-547561053F08}" type="presOf" srcId="{70FEEDF0-9ED0-4D7F-AB97-F24DEA096723}" destId="{2B9101F4-B5D1-4AB7-BC83-753D06A88415}" srcOrd="0" destOrd="0" presId="urn:microsoft.com/office/officeart/2009/layout/CircleArrowProcess"/>
    <dgm:cxn modelId="{EE2D7EB0-2491-4620-9484-128EFCB0CCFB}" srcId="{70FEEDF0-9ED0-4D7F-AB97-F24DEA096723}" destId="{3983B1D4-E9F3-40E6-BD23-7E703B845062}" srcOrd="1" destOrd="0" parTransId="{4F492F41-738A-495A-BD66-62C92425C206}" sibTransId="{C87237CF-A497-41CE-A1FA-5B148B026A29}"/>
    <dgm:cxn modelId="{B0DF1DB7-A716-42EA-BE50-59112F368952}" srcId="{902514D4-9367-48BD-AB98-415C361E8095}" destId="{94DF19DB-5EFD-4283-8A9F-DF2172B068CF}" srcOrd="2" destOrd="0" parTransId="{02A32ED8-BE52-44D5-AA6E-EA78B12A5BFB}" sibTransId="{86AFB558-C420-44CD-9546-A694261FDA76}"/>
    <dgm:cxn modelId="{3309C8B9-FB2D-4B23-AFB4-7A41F335534D}" type="presOf" srcId="{5C5C70D1-DA09-4E88-B35E-6B9C8FBC0D15}" destId="{47FC99C1-6CDC-4E5F-82DC-8138B26E8725}" srcOrd="0" destOrd="1" presId="urn:microsoft.com/office/officeart/2009/layout/CircleArrowProcess"/>
    <dgm:cxn modelId="{716BD3C1-0FA4-44F0-91E6-F8B446A67E49}" type="presOf" srcId="{BCC44E0D-2E84-42AD-BFBC-B1DB0B59B688}" destId="{47FC99C1-6CDC-4E5F-82DC-8138B26E8725}" srcOrd="0" destOrd="0" presId="urn:microsoft.com/office/officeart/2009/layout/CircleArrowProcess"/>
    <dgm:cxn modelId="{4086BFD9-58D1-41A9-89BB-5C451D4CEB4C}" type="presOf" srcId="{C398AB47-214B-4E31-BBE0-EBE2215DAC6A}" destId="{4708EA16-D5C5-4EE2-8A83-5B988D03B274}" srcOrd="0" destOrd="2" presId="urn:microsoft.com/office/officeart/2009/layout/CircleArrowProcess"/>
    <dgm:cxn modelId="{F833B9E3-33CB-4C61-A4B1-AFC2DB9EAA75}" srcId="{42DDB17B-32B6-4380-AEA0-A9CDCE0F4C58}" destId="{2509882F-636F-4829-8BBC-73D392006CE7}" srcOrd="0" destOrd="0" parTransId="{B9ADF092-CAEE-4217-B59D-CA9A596BC74B}" sibTransId="{5B79315A-0479-446A-AD51-DB90C8386FA5}"/>
    <dgm:cxn modelId="{D9AB0AE6-F18B-4A70-BFB4-908F5D928CC4}" srcId="{42DDB17B-32B6-4380-AEA0-A9CDCE0F4C58}" destId="{8DC3B0AC-5266-485C-BEE0-5EA316ED6351}" srcOrd="1" destOrd="0" parTransId="{4AF62E0A-68C0-4E36-A271-5E981705ABD4}" sibTransId="{09B5E930-7BFA-4193-A015-8BA2F8D85EED}"/>
    <dgm:cxn modelId="{7976F0EA-2C5F-433B-884D-27BF361545A2}" srcId="{70FEEDF0-9ED0-4D7F-AB97-F24DEA096723}" destId="{044A75EB-F63E-4AF5-9617-696F59D45E2D}" srcOrd="0" destOrd="0" parTransId="{71885C9C-86E5-4139-A9FD-1E17228490E3}" sibTransId="{CE2C3A10-ED8C-4CA7-B1F4-65FACFA16FBF}"/>
    <dgm:cxn modelId="{F5405CEB-8511-419C-9C32-6F872D361730}" type="presOf" srcId="{7D624957-702D-421C-96B0-5F5A14623519}" destId="{82171282-A646-4576-AB4C-5C8A06136ED3}" srcOrd="0" destOrd="4" presId="urn:microsoft.com/office/officeart/2009/layout/CircleArrowProcess"/>
    <dgm:cxn modelId="{98DE50F2-B0C0-4399-98BF-9BFE9318FFF0}" srcId="{70FEEDF0-9ED0-4D7F-AB97-F24DEA096723}" destId="{2ABD2F80-6F45-4CE5-BF08-511037814A5D}" srcOrd="2" destOrd="0" parTransId="{E137DB28-B48C-4379-8AAE-9AC03416BFE5}" sibTransId="{05523DC6-39F7-4A32-B813-127CB66D06FF}"/>
    <dgm:cxn modelId="{1B293EFC-EB57-4EFF-B746-5E727D2F34A8}" type="presOf" srcId="{8DC3B0AC-5266-485C-BEE0-5EA316ED6351}" destId="{4708EA16-D5C5-4EE2-8A83-5B988D03B274}" srcOrd="0" destOrd="1" presId="urn:microsoft.com/office/officeart/2009/layout/CircleArrowProcess"/>
    <dgm:cxn modelId="{F80B6E4E-8530-407B-B095-0491343B2370}" type="presParOf" srcId="{0746AFD6-81AF-4A03-965B-E5FD2AC99902}" destId="{B8A5ADE6-C095-47F2-9BD8-3724EF926095}" srcOrd="0" destOrd="0" presId="urn:microsoft.com/office/officeart/2009/layout/CircleArrowProcess"/>
    <dgm:cxn modelId="{F4038CEC-1F82-4468-9968-6BDEB5BCB1D6}" type="presParOf" srcId="{B8A5ADE6-C095-47F2-9BD8-3724EF926095}" destId="{8BB83C97-51F0-45C6-863A-E48679F22BC5}" srcOrd="0" destOrd="0" presId="urn:microsoft.com/office/officeart/2009/layout/CircleArrowProcess"/>
    <dgm:cxn modelId="{55DC85B6-6B38-4AB7-9B24-C2B37206D323}" type="presParOf" srcId="{0746AFD6-81AF-4A03-965B-E5FD2AC99902}" destId="{82171282-A646-4576-AB4C-5C8A06136ED3}" srcOrd="1" destOrd="0" presId="urn:microsoft.com/office/officeart/2009/layout/CircleArrowProcess"/>
    <dgm:cxn modelId="{0845DD23-B2D5-47E4-8AF6-83BE4803B21A}" type="presParOf" srcId="{0746AFD6-81AF-4A03-965B-E5FD2AC99902}" destId="{2B9101F4-B5D1-4AB7-BC83-753D06A88415}" srcOrd="2" destOrd="0" presId="urn:microsoft.com/office/officeart/2009/layout/CircleArrowProcess"/>
    <dgm:cxn modelId="{66DC735F-DB28-4FEE-93F9-5048A090D69D}" type="presParOf" srcId="{0746AFD6-81AF-4A03-965B-E5FD2AC99902}" destId="{49C4C8C0-A665-47B8-AD0B-A80BD66447C9}" srcOrd="3" destOrd="0" presId="urn:microsoft.com/office/officeart/2009/layout/CircleArrowProcess"/>
    <dgm:cxn modelId="{ADACEFE1-C8DE-4AB6-BA9A-19D8325C4383}" type="presParOf" srcId="{49C4C8C0-A665-47B8-AD0B-A80BD66447C9}" destId="{12D2183B-C8C1-4ADD-8BFA-63A0024D79DB}" srcOrd="0" destOrd="0" presId="urn:microsoft.com/office/officeart/2009/layout/CircleArrowProcess"/>
    <dgm:cxn modelId="{838A538F-2E84-46BF-872C-80FD5A39DBA8}" type="presParOf" srcId="{0746AFD6-81AF-4A03-965B-E5FD2AC99902}" destId="{47FC99C1-6CDC-4E5F-82DC-8138B26E8725}" srcOrd="4" destOrd="0" presId="urn:microsoft.com/office/officeart/2009/layout/CircleArrowProcess"/>
    <dgm:cxn modelId="{303E99D1-4CC8-46C8-A33D-6B8C0A7640B1}" type="presParOf" srcId="{0746AFD6-81AF-4A03-965B-E5FD2AC99902}" destId="{4E0AE086-AABF-4A0E-98D0-5626D79C154F}" srcOrd="5" destOrd="0" presId="urn:microsoft.com/office/officeart/2009/layout/CircleArrowProcess"/>
    <dgm:cxn modelId="{66C1CF45-28B5-44CB-9914-F31D55E6D8F7}" type="presParOf" srcId="{0746AFD6-81AF-4A03-965B-E5FD2AC99902}" destId="{C57F095C-D392-4DF1-8FBB-9D795D0570B7}" srcOrd="6" destOrd="0" presId="urn:microsoft.com/office/officeart/2009/layout/CircleArrowProcess"/>
    <dgm:cxn modelId="{34B40DFA-A669-4C4C-A55C-62901B802886}" type="presParOf" srcId="{C57F095C-D392-4DF1-8FBB-9D795D0570B7}" destId="{339FCDE6-ACB1-4FC6-B770-034DE4C59DA1}" srcOrd="0" destOrd="0" presId="urn:microsoft.com/office/officeart/2009/layout/CircleArrowProcess"/>
    <dgm:cxn modelId="{959CB7DB-2576-45B4-B9B4-C093197DB65B}" type="presParOf" srcId="{0746AFD6-81AF-4A03-965B-E5FD2AC99902}" destId="{4708EA16-D5C5-4EE2-8A83-5B988D03B274}" srcOrd="7" destOrd="0" presId="urn:microsoft.com/office/officeart/2009/layout/CircleArrowProcess"/>
    <dgm:cxn modelId="{95C9BE3F-FA1A-4075-9B50-A143EF2A8060}" type="presParOf" srcId="{0746AFD6-81AF-4A03-965B-E5FD2AC99902}" destId="{6AED50E6-1C35-4B77-9E90-501897F8F6D8}" srcOrd="8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EFDE1E0-36B2-42FD-8BC1-DEC0FAC5CDC6}" type="doc">
      <dgm:prSet loTypeId="urn:microsoft.com/office/officeart/2009/layout/CircleArrowProcess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0FEEDF0-9ED0-4D7F-AB97-F24DEA096723}">
      <dgm:prSet phldrT="[Text]" custT="1"/>
      <dgm:spPr/>
      <dgm:t>
        <a:bodyPr/>
        <a:lstStyle/>
        <a:p>
          <a:pPr algn="ctr"/>
          <a:r>
            <a:rPr lang="hr-HR" sz="1600" b="0" i="0" noProof="0" dirty="0">
              <a:solidFill>
                <a:schemeClr val="accent4">
                  <a:lumMod val="75000"/>
                </a:schemeClr>
              </a:solidFill>
              <a:latin typeface="+mn-lt"/>
            </a:rPr>
            <a:t>Akcijski plan za jačanje pozicije RH u GLV</a:t>
          </a:r>
        </a:p>
      </dgm:t>
    </dgm:pt>
    <dgm:pt modelId="{6A0DD80F-58E3-4F5A-8C14-0C7F080FC469}" type="parTrans" cxnId="{26755254-41E9-4B8D-9575-AED9C008015C}">
      <dgm:prSet/>
      <dgm:spPr/>
      <dgm:t>
        <a:bodyPr/>
        <a:lstStyle/>
        <a:p>
          <a:pPr algn="ctr"/>
          <a:endParaRPr lang="en-US"/>
        </a:p>
      </dgm:t>
    </dgm:pt>
    <dgm:pt modelId="{5AEE57B6-452E-4D6B-9FEC-128B713CC6B5}" type="sibTrans" cxnId="{26755254-41E9-4B8D-9575-AED9C008015C}">
      <dgm:prSet/>
      <dgm:spPr/>
      <dgm:t>
        <a:bodyPr/>
        <a:lstStyle/>
        <a:p>
          <a:pPr algn="ctr"/>
          <a:endParaRPr lang="en-US"/>
        </a:p>
      </dgm:t>
    </dgm:pt>
    <dgm:pt modelId="{3983B1D4-E9F3-40E6-BD23-7E703B845062}">
      <dgm:prSet phldrT="[Text]" custT="1"/>
      <dgm:spPr/>
      <dgm:t>
        <a:bodyPr/>
        <a:lstStyle/>
        <a:p>
          <a:pPr algn="l">
            <a:buFont typeface="Courier New" panose="02070309020205020404" pitchFamily="49" charset="0"/>
            <a:buChar char="o"/>
          </a:pPr>
          <a:r>
            <a:rPr lang="hr-HR" sz="1400" b="0" i="0" noProof="0" dirty="0">
              <a:latin typeface="+mn-lt"/>
            </a:rPr>
            <a:t> Smjernice</a:t>
          </a:r>
          <a:r>
            <a:rPr lang="hr-HR" sz="1400" b="0" i="0" baseline="0" noProof="0" dirty="0">
              <a:latin typeface="+mn-lt"/>
            </a:rPr>
            <a:t> za javnu upravu</a:t>
          </a:r>
          <a:endParaRPr lang="hr-HR" sz="1400" b="0" i="0" noProof="0" dirty="0">
            <a:latin typeface="+mn-lt"/>
          </a:endParaRPr>
        </a:p>
      </dgm:t>
    </dgm:pt>
    <dgm:pt modelId="{4F492F41-738A-495A-BD66-62C92425C206}" type="parTrans" cxnId="{EE2D7EB0-2491-4620-9484-128EFCB0CCFB}">
      <dgm:prSet/>
      <dgm:spPr/>
      <dgm:t>
        <a:bodyPr/>
        <a:lstStyle/>
        <a:p>
          <a:pPr algn="ctr"/>
          <a:endParaRPr lang="en-US"/>
        </a:p>
      </dgm:t>
    </dgm:pt>
    <dgm:pt modelId="{C87237CF-A497-41CE-A1FA-5B148B026A29}" type="sibTrans" cxnId="{EE2D7EB0-2491-4620-9484-128EFCB0CCFB}">
      <dgm:prSet/>
      <dgm:spPr/>
      <dgm:t>
        <a:bodyPr/>
        <a:lstStyle/>
        <a:p>
          <a:pPr algn="ctr"/>
          <a:endParaRPr lang="en-US"/>
        </a:p>
      </dgm:t>
    </dgm:pt>
    <dgm:pt modelId="{902514D4-9367-48BD-AB98-415C361E8095}">
      <dgm:prSet phldrT="[Text]" custT="1"/>
      <dgm:spPr/>
      <dgm:t>
        <a:bodyPr/>
        <a:lstStyle/>
        <a:p>
          <a:pPr algn="ctr"/>
          <a:r>
            <a:rPr lang="hr-HR" sz="1600" b="0" i="0" noProof="0" dirty="0">
              <a:solidFill>
                <a:schemeClr val="accent4">
                  <a:lumMod val="75000"/>
                </a:schemeClr>
              </a:solidFill>
              <a:latin typeface="+mn-lt"/>
            </a:rPr>
            <a:t>Identifikacija specifičnih niša i tržišta za privlačenje FDI-a</a:t>
          </a:r>
        </a:p>
      </dgm:t>
    </dgm:pt>
    <dgm:pt modelId="{8583B2DE-149D-4FA0-B8A4-627F65C95D74}" type="parTrans" cxnId="{EC73D28B-E1B0-4A21-84D6-9486C56E714D}">
      <dgm:prSet/>
      <dgm:spPr/>
      <dgm:t>
        <a:bodyPr/>
        <a:lstStyle/>
        <a:p>
          <a:pPr algn="ctr"/>
          <a:endParaRPr lang="en-US"/>
        </a:p>
      </dgm:t>
    </dgm:pt>
    <dgm:pt modelId="{E602F495-06AD-4078-A149-C6C8558402F7}" type="sibTrans" cxnId="{EC73D28B-E1B0-4A21-84D6-9486C56E714D}">
      <dgm:prSet/>
      <dgm:spPr/>
      <dgm:t>
        <a:bodyPr/>
        <a:lstStyle/>
        <a:p>
          <a:pPr algn="ctr"/>
          <a:endParaRPr lang="en-US"/>
        </a:p>
      </dgm:t>
    </dgm:pt>
    <dgm:pt modelId="{BCC44E0D-2E84-42AD-BFBC-B1DB0B59B688}">
      <dgm:prSet phldrT="[Text]" custT="1"/>
      <dgm:spPr/>
      <dgm:t>
        <a:bodyPr/>
        <a:lstStyle/>
        <a:p>
          <a:pPr algn="l">
            <a:buFont typeface="Courier New" panose="02070309020205020404" pitchFamily="49" charset="0"/>
            <a:buChar char="o"/>
          </a:pPr>
          <a:r>
            <a:rPr lang="hr-HR" sz="1400" b="0" i="0" noProof="0" dirty="0">
              <a:latin typeface="+mn-lt"/>
            </a:rPr>
            <a:t> Definirati tržište za svaku nišu</a:t>
          </a:r>
        </a:p>
      </dgm:t>
    </dgm:pt>
    <dgm:pt modelId="{7E0E6D07-FB18-4817-BC96-566987AEC0E5}" type="parTrans" cxnId="{664DFF4C-E1B0-4AE3-9A2D-2413214F1402}">
      <dgm:prSet/>
      <dgm:spPr/>
      <dgm:t>
        <a:bodyPr/>
        <a:lstStyle/>
        <a:p>
          <a:pPr algn="ctr"/>
          <a:endParaRPr lang="en-US"/>
        </a:p>
      </dgm:t>
    </dgm:pt>
    <dgm:pt modelId="{B6560097-BCA9-4F02-8ED2-12737AEC23F1}" type="sibTrans" cxnId="{664DFF4C-E1B0-4AE3-9A2D-2413214F1402}">
      <dgm:prSet/>
      <dgm:spPr/>
      <dgm:t>
        <a:bodyPr/>
        <a:lstStyle/>
        <a:p>
          <a:pPr algn="ctr"/>
          <a:endParaRPr lang="en-US"/>
        </a:p>
      </dgm:t>
    </dgm:pt>
    <dgm:pt modelId="{42DDB17B-32B6-4380-AEA0-A9CDCE0F4C58}">
      <dgm:prSet phldrT="[Text]" custT="1"/>
      <dgm:spPr/>
      <dgm:t>
        <a:bodyPr/>
        <a:lstStyle/>
        <a:p>
          <a:pPr algn="ctr"/>
          <a:r>
            <a:rPr lang="hr-HR" sz="1600" b="0" i="0" noProof="0" dirty="0">
              <a:solidFill>
                <a:schemeClr val="accent4">
                  <a:lumMod val="75000"/>
                </a:schemeClr>
              </a:solidFill>
              <a:latin typeface="+mn-lt"/>
            </a:rPr>
            <a:t>Marketinški Akcijski plan za privlačenje investicija</a:t>
          </a:r>
        </a:p>
      </dgm:t>
    </dgm:pt>
    <dgm:pt modelId="{0542F929-D3C4-4E9C-A3C8-6EF7FF18FFBD}" type="parTrans" cxnId="{103B6B91-8CC9-4D40-B800-3DD59F11CB88}">
      <dgm:prSet/>
      <dgm:spPr/>
      <dgm:t>
        <a:bodyPr/>
        <a:lstStyle/>
        <a:p>
          <a:pPr algn="ctr"/>
          <a:endParaRPr lang="en-US"/>
        </a:p>
      </dgm:t>
    </dgm:pt>
    <dgm:pt modelId="{B503D57E-B88B-42C1-9990-439FB88B1A35}" type="sibTrans" cxnId="{103B6B91-8CC9-4D40-B800-3DD59F11CB88}">
      <dgm:prSet/>
      <dgm:spPr/>
      <dgm:t>
        <a:bodyPr/>
        <a:lstStyle/>
        <a:p>
          <a:pPr algn="ctr"/>
          <a:endParaRPr lang="en-US"/>
        </a:p>
      </dgm:t>
    </dgm:pt>
    <dgm:pt modelId="{8DC3B0AC-5266-485C-BEE0-5EA316ED6351}">
      <dgm:prSet phldrT="[Text]" custT="1"/>
      <dgm:spPr/>
      <dgm:t>
        <a:bodyPr/>
        <a:lstStyle/>
        <a:p>
          <a:pPr algn="l"/>
          <a:r>
            <a:rPr lang="hr-HR" sz="1400" b="0" i="0" noProof="0" dirty="0">
              <a:latin typeface="+mn-lt"/>
            </a:rPr>
            <a:t>Nacionalna marketinška strategija</a:t>
          </a:r>
        </a:p>
      </dgm:t>
    </dgm:pt>
    <dgm:pt modelId="{4AF62E0A-68C0-4E36-A271-5E981705ABD4}" type="parTrans" cxnId="{D9AB0AE6-F18B-4A70-BFB4-908F5D928CC4}">
      <dgm:prSet/>
      <dgm:spPr/>
      <dgm:t>
        <a:bodyPr/>
        <a:lstStyle/>
        <a:p>
          <a:pPr algn="ctr"/>
          <a:endParaRPr lang="en-US"/>
        </a:p>
      </dgm:t>
    </dgm:pt>
    <dgm:pt modelId="{09B5E930-7BFA-4193-A015-8BA2F8D85EED}" type="sibTrans" cxnId="{D9AB0AE6-F18B-4A70-BFB4-908F5D928CC4}">
      <dgm:prSet/>
      <dgm:spPr/>
      <dgm:t>
        <a:bodyPr/>
        <a:lstStyle/>
        <a:p>
          <a:pPr algn="ctr"/>
          <a:endParaRPr lang="en-US"/>
        </a:p>
      </dgm:t>
    </dgm:pt>
    <dgm:pt modelId="{13CA1214-C093-4C32-B7B8-ACA3F4879C8F}">
      <dgm:prSet phldrT="[Text]" custT="1"/>
      <dgm:spPr/>
      <dgm:t>
        <a:bodyPr/>
        <a:lstStyle/>
        <a:p>
          <a:pPr algn="l">
            <a:buFont typeface="Courier New" panose="02070309020205020404" pitchFamily="49" charset="0"/>
            <a:buChar char="o"/>
          </a:pPr>
          <a:r>
            <a:rPr lang="hr-HR" sz="1400" b="0" i="0" noProof="0" dirty="0">
              <a:latin typeface="+mn-lt"/>
            </a:rPr>
            <a:t> Projektna dijagnostika</a:t>
          </a:r>
        </a:p>
      </dgm:t>
    </dgm:pt>
    <dgm:pt modelId="{D36C02A5-6F73-4CE2-802F-A619A12DC535}" type="parTrans" cxnId="{262F4B6C-8DFE-43E1-8A32-8B8D18702A5F}">
      <dgm:prSet/>
      <dgm:spPr/>
      <dgm:t>
        <a:bodyPr/>
        <a:lstStyle/>
        <a:p>
          <a:endParaRPr lang="hr-HR"/>
        </a:p>
      </dgm:t>
    </dgm:pt>
    <dgm:pt modelId="{06964357-7276-4CE4-B858-D5CC44A19C63}" type="sibTrans" cxnId="{262F4B6C-8DFE-43E1-8A32-8B8D18702A5F}">
      <dgm:prSet/>
      <dgm:spPr/>
      <dgm:t>
        <a:bodyPr/>
        <a:lstStyle/>
        <a:p>
          <a:endParaRPr lang="hr-HR"/>
        </a:p>
      </dgm:t>
    </dgm:pt>
    <dgm:pt modelId="{26DCB7B8-C54E-47AE-BA71-AEA59DE93A2C}">
      <dgm:prSet phldrT="[Text]" custT="1"/>
      <dgm:spPr/>
      <dgm:t>
        <a:bodyPr/>
        <a:lstStyle/>
        <a:p>
          <a:pPr algn="l">
            <a:buFont typeface="Courier New" panose="02070309020205020404" pitchFamily="49" charset="0"/>
            <a:buChar char="o"/>
          </a:pPr>
          <a:r>
            <a:rPr lang="hr-HR" sz="1400" b="0" i="0" noProof="0" dirty="0">
              <a:latin typeface="+mn-lt"/>
            </a:rPr>
            <a:t> Akcije i preporuke za provedbu politika</a:t>
          </a:r>
        </a:p>
      </dgm:t>
    </dgm:pt>
    <dgm:pt modelId="{BE456213-A0CB-4E5E-B254-B17704BD8CCE}" type="parTrans" cxnId="{D72AB4AF-0C63-4C37-8F24-26D8DD2788D4}">
      <dgm:prSet/>
      <dgm:spPr/>
      <dgm:t>
        <a:bodyPr/>
        <a:lstStyle/>
        <a:p>
          <a:endParaRPr lang="hr-HR"/>
        </a:p>
      </dgm:t>
    </dgm:pt>
    <dgm:pt modelId="{B6BACB8B-B5E9-45A0-B63C-D63B9D5514F8}" type="sibTrans" cxnId="{D72AB4AF-0C63-4C37-8F24-26D8DD2788D4}">
      <dgm:prSet/>
      <dgm:spPr/>
      <dgm:t>
        <a:bodyPr/>
        <a:lstStyle/>
        <a:p>
          <a:endParaRPr lang="hr-HR"/>
        </a:p>
      </dgm:t>
    </dgm:pt>
    <dgm:pt modelId="{B1477D0B-72E3-4738-8210-D6B53AF765ED}">
      <dgm:prSet phldrT="[Text]" custT="1"/>
      <dgm:spPr/>
      <dgm:t>
        <a:bodyPr/>
        <a:lstStyle/>
        <a:p>
          <a:pPr algn="l">
            <a:buFont typeface="Courier New" panose="02070309020205020404" pitchFamily="49" charset="0"/>
            <a:buChar char="o"/>
          </a:pPr>
          <a:r>
            <a:rPr lang="hr-HR" sz="1400" b="0" i="0" noProof="0" dirty="0">
              <a:latin typeface="+mn-lt"/>
            </a:rPr>
            <a:t> Identifikacija županija i JLS s najvećim potencijalom za privlačenje FDI-a</a:t>
          </a:r>
        </a:p>
      </dgm:t>
    </dgm:pt>
    <dgm:pt modelId="{3A634C6C-1885-4A9D-B760-D4DF3D6DF9DB}" type="parTrans" cxnId="{85F1D2A8-84B0-4713-B5FE-2FE216E323BB}">
      <dgm:prSet/>
      <dgm:spPr/>
      <dgm:t>
        <a:bodyPr/>
        <a:lstStyle/>
        <a:p>
          <a:endParaRPr lang="hr-HR"/>
        </a:p>
      </dgm:t>
    </dgm:pt>
    <dgm:pt modelId="{60D4967E-81E8-4941-A922-F0BA63CE7581}" type="sibTrans" cxnId="{85F1D2A8-84B0-4713-B5FE-2FE216E323BB}">
      <dgm:prSet/>
      <dgm:spPr/>
      <dgm:t>
        <a:bodyPr/>
        <a:lstStyle/>
        <a:p>
          <a:endParaRPr lang="hr-HR"/>
        </a:p>
      </dgm:t>
    </dgm:pt>
    <dgm:pt modelId="{47BD7F2F-40D9-493B-881B-DF8952AE30F3}">
      <dgm:prSet phldrT="[Text]" custT="1"/>
      <dgm:spPr/>
      <dgm:t>
        <a:bodyPr/>
        <a:lstStyle/>
        <a:p>
          <a:pPr algn="l">
            <a:buFont typeface="Courier New" panose="02070309020205020404" pitchFamily="49" charset="0"/>
            <a:buChar char="o"/>
          </a:pPr>
          <a:r>
            <a:rPr lang="hr-HR" sz="1400" b="0" i="0" noProof="0" dirty="0">
              <a:latin typeface="+mn-lt"/>
            </a:rPr>
            <a:t> Analiza praznina unutar GLV-a</a:t>
          </a:r>
        </a:p>
      </dgm:t>
    </dgm:pt>
    <dgm:pt modelId="{2C8B8F69-1B05-4288-8EB0-F64DDF835FC1}" type="parTrans" cxnId="{7FD160BA-3B86-4C57-A0FF-9AFC0831D211}">
      <dgm:prSet/>
      <dgm:spPr/>
      <dgm:t>
        <a:bodyPr/>
        <a:lstStyle/>
        <a:p>
          <a:endParaRPr lang="hr-HR"/>
        </a:p>
      </dgm:t>
    </dgm:pt>
    <dgm:pt modelId="{00720BA0-AA28-4D9F-8679-990E267437C0}" type="sibTrans" cxnId="{7FD160BA-3B86-4C57-A0FF-9AFC0831D211}">
      <dgm:prSet/>
      <dgm:spPr/>
      <dgm:t>
        <a:bodyPr/>
        <a:lstStyle/>
        <a:p>
          <a:endParaRPr lang="hr-HR"/>
        </a:p>
      </dgm:t>
    </dgm:pt>
    <dgm:pt modelId="{9DCC1DA4-8E6C-49F5-A442-92FC2671F21D}">
      <dgm:prSet phldrT="[Text]" custT="1"/>
      <dgm:spPr/>
      <dgm:t>
        <a:bodyPr/>
        <a:lstStyle/>
        <a:p>
          <a:pPr algn="l"/>
          <a:r>
            <a:rPr lang="hr-HR" sz="1400" b="0" i="0" noProof="0" dirty="0">
              <a:latin typeface="+mn-lt"/>
            </a:rPr>
            <a:t>Promotivni alati za svako tržište</a:t>
          </a:r>
        </a:p>
      </dgm:t>
    </dgm:pt>
    <dgm:pt modelId="{2CEBC0E4-8577-4946-8747-752068C60CE8}" type="parTrans" cxnId="{F87AC793-9113-4C74-9E46-B1FAFA86C756}">
      <dgm:prSet/>
      <dgm:spPr/>
      <dgm:t>
        <a:bodyPr/>
        <a:lstStyle/>
        <a:p>
          <a:endParaRPr lang="hr-HR"/>
        </a:p>
      </dgm:t>
    </dgm:pt>
    <dgm:pt modelId="{278695C1-E2FE-42F6-9C88-761AA53055E2}" type="sibTrans" cxnId="{F87AC793-9113-4C74-9E46-B1FAFA86C756}">
      <dgm:prSet/>
      <dgm:spPr/>
      <dgm:t>
        <a:bodyPr/>
        <a:lstStyle/>
        <a:p>
          <a:endParaRPr lang="hr-HR"/>
        </a:p>
      </dgm:t>
    </dgm:pt>
    <dgm:pt modelId="{E45A2759-6AD0-4DB0-8CCC-5EABA67127B6}">
      <dgm:prSet phldrT="[Text]" custT="1"/>
      <dgm:spPr/>
      <dgm:t>
        <a:bodyPr/>
        <a:lstStyle/>
        <a:p>
          <a:pPr algn="l"/>
          <a:r>
            <a:rPr lang="hr-HR" sz="1400" b="0" i="0" noProof="0" dirty="0">
              <a:latin typeface="+mn-lt"/>
            </a:rPr>
            <a:t>Spec. sajmovi i konferencije</a:t>
          </a:r>
        </a:p>
      </dgm:t>
    </dgm:pt>
    <dgm:pt modelId="{20832A9B-A654-4C9C-8B16-29BC970F0473}" type="parTrans" cxnId="{23E2BCF5-0EF1-4C09-82CF-8FC9B41461B0}">
      <dgm:prSet/>
      <dgm:spPr/>
      <dgm:t>
        <a:bodyPr/>
        <a:lstStyle/>
        <a:p>
          <a:endParaRPr lang="hr-HR"/>
        </a:p>
      </dgm:t>
    </dgm:pt>
    <dgm:pt modelId="{4EF6CCD5-9710-46B2-8631-328F1266B691}" type="sibTrans" cxnId="{23E2BCF5-0EF1-4C09-82CF-8FC9B41461B0}">
      <dgm:prSet/>
      <dgm:spPr/>
      <dgm:t>
        <a:bodyPr/>
        <a:lstStyle/>
        <a:p>
          <a:endParaRPr lang="hr-HR"/>
        </a:p>
      </dgm:t>
    </dgm:pt>
    <dgm:pt modelId="{04DC407E-1B32-4AB6-AE7D-923367511A68}">
      <dgm:prSet phldrT="[Text]" custT="1"/>
      <dgm:spPr/>
      <dgm:t>
        <a:bodyPr/>
        <a:lstStyle/>
        <a:p>
          <a:pPr algn="l"/>
          <a:r>
            <a:rPr lang="hr-HR" sz="1400" b="0" i="0" noProof="0" dirty="0">
              <a:latin typeface="+mn-lt"/>
            </a:rPr>
            <a:t>Investicijski forum i „outreach” misije</a:t>
          </a:r>
        </a:p>
      </dgm:t>
    </dgm:pt>
    <dgm:pt modelId="{B93C3905-02A0-4CF5-A3E6-1D380A25E817}" type="parTrans" cxnId="{5511564F-1A9C-4BB2-92A9-0ED9D7394CAD}">
      <dgm:prSet/>
      <dgm:spPr/>
      <dgm:t>
        <a:bodyPr/>
        <a:lstStyle/>
        <a:p>
          <a:endParaRPr lang="hr-HR"/>
        </a:p>
      </dgm:t>
    </dgm:pt>
    <dgm:pt modelId="{BFD12541-0434-4BA8-A6AA-E2A3405C50DB}" type="sibTrans" cxnId="{5511564F-1A9C-4BB2-92A9-0ED9D7394CAD}">
      <dgm:prSet/>
      <dgm:spPr/>
      <dgm:t>
        <a:bodyPr/>
        <a:lstStyle/>
        <a:p>
          <a:endParaRPr lang="hr-HR"/>
        </a:p>
      </dgm:t>
    </dgm:pt>
    <dgm:pt modelId="{0746AFD6-81AF-4A03-965B-E5FD2AC99902}" type="pres">
      <dgm:prSet presAssocID="{9EFDE1E0-36B2-42FD-8BC1-DEC0FAC5CDC6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B8A5ADE6-C095-47F2-9BD8-3724EF926095}" type="pres">
      <dgm:prSet presAssocID="{70FEEDF0-9ED0-4D7F-AB97-F24DEA096723}" presName="Accent1" presStyleCnt="0"/>
      <dgm:spPr/>
    </dgm:pt>
    <dgm:pt modelId="{8BB83C97-51F0-45C6-863A-E48679F22BC5}" type="pres">
      <dgm:prSet presAssocID="{70FEEDF0-9ED0-4D7F-AB97-F24DEA096723}" presName="Accent" presStyleLbl="node1" presStyleIdx="0" presStyleCnt="3" custScaleX="123393" custLinFactNeighborX="2826" custLinFactNeighborY="-3823"/>
      <dgm:spPr>
        <a:solidFill>
          <a:schemeClr val="accent4">
            <a:lumMod val="40000"/>
            <a:lumOff val="60000"/>
          </a:schemeClr>
        </a:solidFill>
      </dgm:spPr>
    </dgm:pt>
    <dgm:pt modelId="{82171282-A646-4576-AB4C-5C8A06136ED3}" type="pres">
      <dgm:prSet presAssocID="{70FEEDF0-9ED0-4D7F-AB97-F24DEA096723}" presName="Child1" presStyleLbl="revTx" presStyleIdx="0" presStyleCnt="6" custScaleX="177431" custLinFactNeighborX="59537" custLinFactNeighborY="-9013">
        <dgm:presLayoutVars>
          <dgm:chMax val="0"/>
          <dgm:chPref val="0"/>
          <dgm:bulletEnabled val="1"/>
        </dgm:presLayoutVars>
      </dgm:prSet>
      <dgm:spPr/>
    </dgm:pt>
    <dgm:pt modelId="{2B9101F4-B5D1-4AB7-BC83-753D06A88415}" type="pres">
      <dgm:prSet presAssocID="{70FEEDF0-9ED0-4D7F-AB97-F24DEA096723}" presName="Parent1" presStyleLbl="revTx" presStyleIdx="1" presStyleCnt="6" custScaleX="117685" custLinFactNeighborX="-620" custLinFactNeighborY="-18922">
        <dgm:presLayoutVars>
          <dgm:chMax val="1"/>
          <dgm:chPref val="1"/>
          <dgm:bulletEnabled val="1"/>
        </dgm:presLayoutVars>
      </dgm:prSet>
      <dgm:spPr/>
    </dgm:pt>
    <dgm:pt modelId="{49C4C8C0-A665-47B8-AD0B-A80BD66447C9}" type="pres">
      <dgm:prSet presAssocID="{902514D4-9367-48BD-AB98-415C361E8095}" presName="Accent2" presStyleCnt="0"/>
      <dgm:spPr/>
    </dgm:pt>
    <dgm:pt modelId="{12D2183B-C8C1-4ADD-8BFA-63A0024D79DB}" type="pres">
      <dgm:prSet presAssocID="{902514D4-9367-48BD-AB98-415C361E8095}" presName="Accent" presStyleLbl="node1" presStyleIdx="1" presStyleCnt="3" custScaleX="123105" custLinFactNeighborX="-299"/>
      <dgm:spPr>
        <a:solidFill>
          <a:schemeClr val="accent4">
            <a:lumMod val="60000"/>
            <a:lumOff val="40000"/>
          </a:schemeClr>
        </a:solidFill>
      </dgm:spPr>
    </dgm:pt>
    <dgm:pt modelId="{47FC99C1-6CDC-4E5F-82DC-8138B26E8725}" type="pres">
      <dgm:prSet presAssocID="{902514D4-9367-48BD-AB98-415C361E8095}" presName="Child2" presStyleLbl="revTx" presStyleIdx="2" presStyleCnt="6" custScaleX="190181" custScaleY="121060" custLinFactX="12392" custLinFactNeighborX="100000" custLinFactNeighborY="-6530">
        <dgm:presLayoutVars>
          <dgm:chMax val="0"/>
          <dgm:chPref val="0"/>
          <dgm:bulletEnabled val="1"/>
        </dgm:presLayoutVars>
      </dgm:prSet>
      <dgm:spPr/>
    </dgm:pt>
    <dgm:pt modelId="{4E0AE086-AABF-4A0E-98D0-5626D79C154F}" type="pres">
      <dgm:prSet presAssocID="{902514D4-9367-48BD-AB98-415C361E8095}" presName="Parent2" presStyleLbl="revTx" presStyleIdx="3" presStyleCnt="6" custScaleX="175558" custLinFactNeighborX="11440" custLinFactNeighborY="8093">
        <dgm:presLayoutVars>
          <dgm:chMax val="1"/>
          <dgm:chPref val="1"/>
          <dgm:bulletEnabled val="1"/>
        </dgm:presLayoutVars>
      </dgm:prSet>
      <dgm:spPr/>
    </dgm:pt>
    <dgm:pt modelId="{C57F095C-D392-4DF1-8FBB-9D795D0570B7}" type="pres">
      <dgm:prSet presAssocID="{42DDB17B-32B6-4380-AEA0-A9CDCE0F4C58}" presName="Accent3" presStyleCnt="0"/>
      <dgm:spPr/>
    </dgm:pt>
    <dgm:pt modelId="{339FCDE6-ACB1-4FC6-B770-034DE4C59DA1}" type="pres">
      <dgm:prSet presAssocID="{42DDB17B-32B6-4380-AEA0-A9CDCE0F4C58}" presName="Accent" presStyleLbl="node1" presStyleIdx="2" presStyleCnt="3" custScaleX="125727" custScaleY="93856" custLinFactNeighborX="1644" custLinFactNeighborY="7230"/>
      <dgm:spPr>
        <a:solidFill>
          <a:schemeClr val="accent4">
            <a:lumMod val="75000"/>
          </a:schemeClr>
        </a:solidFill>
      </dgm:spPr>
    </dgm:pt>
    <dgm:pt modelId="{4708EA16-D5C5-4EE2-8A83-5B988D03B274}" type="pres">
      <dgm:prSet presAssocID="{42DDB17B-32B6-4380-AEA0-A9CDCE0F4C58}" presName="Child3" presStyleLbl="revTx" presStyleIdx="4" presStyleCnt="6" custScaleX="194569" custScaleY="129260" custLinFactNeighborX="69262" custLinFactNeighborY="5873">
        <dgm:presLayoutVars>
          <dgm:chMax val="0"/>
          <dgm:chPref val="0"/>
          <dgm:bulletEnabled val="1"/>
        </dgm:presLayoutVars>
      </dgm:prSet>
      <dgm:spPr/>
    </dgm:pt>
    <dgm:pt modelId="{6AED50E6-1C35-4B77-9E90-501897F8F6D8}" type="pres">
      <dgm:prSet presAssocID="{42DDB17B-32B6-4380-AEA0-A9CDCE0F4C58}" presName="Parent3" presStyleLbl="revTx" presStyleIdx="5" presStyleCnt="6" custScaleX="138024" custScaleY="134153" custLinFactNeighborX="-27" custLinFactNeighborY="7395">
        <dgm:presLayoutVars>
          <dgm:chMax val="1"/>
          <dgm:chPref val="1"/>
          <dgm:bulletEnabled val="1"/>
        </dgm:presLayoutVars>
      </dgm:prSet>
      <dgm:spPr/>
    </dgm:pt>
  </dgm:ptLst>
  <dgm:cxnLst>
    <dgm:cxn modelId="{3064ED05-7C34-49F7-BF9D-60BA36B6C51D}" type="presOf" srcId="{9EFDE1E0-36B2-42FD-8BC1-DEC0FAC5CDC6}" destId="{0746AFD6-81AF-4A03-965B-E5FD2AC99902}" srcOrd="0" destOrd="0" presId="urn:microsoft.com/office/officeart/2009/layout/CircleArrowProcess"/>
    <dgm:cxn modelId="{2EE30018-26FB-4A9F-84C9-A521EE8EE4A8}" type="presOf" srcId="{E45A2759-6AD0-4DB0-8CCC-5EABA67127B6}" destId="{4708EA16-D5C5-4EE2-8A83-5B988D03B274}" srcOrd="0" destOrd="2" presId="urn:microsoft.com/office/officeart/2009/layout/CircleArrowProcess"/>
    <dgm:cxn modelId="{C9004133-AF49-44B6-88B8-57CEDE8D6FE3}" type="presOf" srcId="{902514D4-9367-48BD-AB98-415C361E8095}" destId="{4E0AE086-AABF-4A0E-98D0-5626D79C154F}" srcOrd="0" destOrd="0" presId="urn:microsoft.com/office/officeart/2009/layout/CircleArrowProcess"/>
    <dgm:cxn modelId="{21EFD43D-4327-44DA-9B9E-C6C681F1369C}" type="presOf" srcId="{3983B1D4-E9F3-40E6-BD23-7E703B845062}" destId="{82171282-A646-4576-AB4C-5C8A06136ED3}" srcOrd="0" destOrd="0" presId="urn:microsoft.com/office/officeart/2009/layout/CircleArrowProcess"/>
    <dgm:cxn modelId="{74F13A45-D852-45FE-B852-4C1D01EA8B1E}" type="presOf" srcId="{04DC407E-1B32-4AB6-AE7D-923367511A68}" destId="{4708EA16-D5C5-4EE2-8A83-5B988D03B274}" srcOrd="0" destOrd="3" presId="urn:microsoft.com/office/officeart/2009/layout/CircleArrowProcess"/>
    <dgm:cxn modelId="{262F4B6C-8DFE-43E1-8A32-8B8D18702A5F}" srcId="{70FEEDF0-9ED0-4D7F-AB97-F24DEA096723}" destId="{13CA1214-C093-4C32-B7B8-ACA3F4879C8F}" srcOrd="1" destOrd="0" parTransId="{D36C02A5-6F73-4CE2-802F-A619A12DC535}" sibTransId="{06964357-7276-4CE4-B858-D5CC44A19C63}"/>
    <dgm:cxn modelId="{664DFF4C-E1B0-4AE3-9A2D-2413214F1402}" srcId="{902514D4-9367-48BD-AB98-415C361E8095}" destId="{BCC44E0D-2E84-42AD-BFBC-B1DB0B59B688}" srcOrd="1" destOrd="0" parTransId="{7E0E6D07-FB18-4817-BC96-566987AEC0E5}" sibTransId="{B6560097-BCA9-4F02-8ED2-12737AEC23F1}"/>
    <dgm:cxn modelId="{5484DE4E-0F80-432D-9BA7-1E1DD4F4BD2C}" type="presOf" srcId="{26DCB7B8-C54E-47AE-BA71-AEA59DE93A2C}" destId="{82171282-A646-4576-AB4C-5C8A06136ED3}" srcOrd="0" destOrd="2" presId="urn:microsoft.com/office/officeart/2009/layout/CircleArrowProcess"/>
    <dgm:cxn modelId="{5511564F-1A9C-4BB2-92A9-0ED9D7394CAD}" srcId="{42DDB17B-32B6-4380-AEA0-A9CDCE0F4C58}" destId="{04DC407E-1B32-4AB6-AE7D-923367511A68}" srcOrd="3" destOrd="0" parTransId="{B93C3905-02A0-4CF5-A3E6-1D380A25E817}" sibTransId="{BFD12541-0434-4BA8-A6AA-E2A3405C50DB}"/>
    <dgm:cxn modelId="{26755254-41E9-4B8D-9575-AED9C008015C}" srcId="{9EFDE1E0-36B2-42FD-8BC1-DEC0FAC5CDC6}" destId="{70FEEDF0-9ED0-4D7F-AB97-F24DEA096723}" srcOrd="0" destOrd="0" parTransId="{6A0DD80F-58E3-4F5A-8C14-0C7F080FC469}" sibTransId="{5AEE57B6-452E-4D6B-9FEC-128B713CC6B5}"/>
    <dgm:cxn modelId="{84A39D74-ACD5-4AD1-8DF9-A4C64E2726E0}" type="presOf" srcId="{42DDB17B-32B6-4380-AEA0-A9CDCE0F4C58}" destId="{6AED50E6-1C35-4B77-9E90-501897F8F6D8}" srcOrd="0" destOrd="0" presId="urn:microsoft.com/office/officeart/2009/layout/CircleArrowProcess"/>
    <dgm:cxn modelId="{80B53481-E465-4A08-99A3-25A29D1CD621}" type="presOf" srcId="{B1477D0B-72E3-4738-8210-D6B53AF765ED}" destId="{47FC99C1-6CDC-4E5F-82DC-8138B26E8725}" srcOrd="0" destOrd="2" presId="urn:microsoft.com/office/officeart/2009/layout/CircleArrowProcess"/>
    <dgm:cxn modelId="{EC73D28B-E1B0-4A21-84D6-9486C56E714D}" srcId="{9EFDE1E0-36B2-42FD-8BC1-DEC0FAC5CDC6}" destId="{902514D4-9367-48BD-AB98-415C361E8095}" srcOrd="1" destOrd="0" parTransId="{8583B2DE-149D-4FA0-B8A4-627F65C95D74}" sibTransId="{E602F495-06AD-4078-A149-C6C8558402F7}"/>
    <dgm:cxn modelId="{103B6B91-8CC9-4D40-B800-3DD59F11CB88}" srcId="{9EFDE1E0-36B2-42FD-8BC1-DEC0FAC5CDC6}" destId="{42DDB17B-32B6-4380-AEA0-A9CDCE0F4C58}" srcOrd="2" destOrd="0" parTransId="{0542F929-D3C4-4E9C-A3C8-6EF7FF18FFBD}" sibTransId="{B503D57E-B88B-42C1-9990-439FB88B1A35}"/>
    <dgm:cxn modelId="{F87AC793-9113-4C74-9E46-B1FAFA86C756}" srcId="{42DDB17B-32B6-4380-AEA0-A9CDCE0F4C58}" destId="{9DCC1DA4-8E6C-49F5-A442-92FC2671F21D}" srcOrd="1" destOrd="0" parTransId="{2CEBC0E4-8577-4946-8747-752068C60CE8}" sibTransId="{278695C1-E2FE-42F6-9C88-761AA53055E2}"/>
    <dgm:cxn modelId="{EABCDD97-D6DA-44D3-A95A-A4AE7A019FD0}" type="presOf" srcId="{47BD7F2F-40D9-493B-881B-DF8952AE30F3}" destId="{47FC99C1-6CDC-4E5F-82DC-8138B26E8725}" srcOrd="0" destOrd="0" presId="urn:microsoft.com/office/officeart/2009/layout/CircleArrowProcess"/>
    <dgm:cxn modelId="{B01C33A7-8A0C-4A88-A482-547561053F08}" type="presOf" srcId="{70FEEDF0-9ED0-4D7F-AB97-F24DEA096723}" destId="{2B9101F4-B5D1-4AB7-BC83-753D06A88415}" srcOrd="0" destOrd="0" presId="urn:microsoft.com/office/officeart/2009/layout/CircleArrowProcess"/>
    <dgm:cxn modelId="{85F1D2A8-84B0-4713-B5FE-2FE216E323BB}" srcId="{902514D4-9367-48BD-AB98-415C361E8095}" destId="{B1477D0B-72E3-4738-8210-D6B53AF765ED}" srcOrd="2" destOrd="0" parTransId="{3A634C6C-1885-4A9D-B760-D4DF3D6DF9DB}" sibTransId="{60D4967E-81E8-4941-A922-F0BA63CE7581}"/>
    <dgm:cxn modelId="{D72AB4AF-0C63-4C37-8F24-26D8DD2788D4}" srcId="{70FEEDF0-9ED0-4D7F-AB97-F24DEA096723}" destId="{26DCB7B8-C54E-47AE-BA71-AEA59DE93A2C}" srcOrd="2" destOrd="0" parTransId="{BE456213-A0CB-4E5E-B254-B17704BD8CCE}" sibTransId="{B6BACB8B-B5E9-45A0-B63C-D63B9D5514F8}"/>
    <dgm:cxn modelId="{EE2D7EB0-2491-4620-9484-128EFCB0CCFB}" srcId="{70FEEDF0-9ED0-4D7F-AB97-F24DEA096723}" destId="{3983B1D4-E9F3-40E6-BD23-7E703B845062}" srcOrd="0" destOrd="0" parTransId="{4F492F41-738A-495A-BD66-62C92425C206}" sibTransId="{C87237CF-A497-41CE-A1FA-5B148B026A29}"/>
    <dgm:cxn modelId="{767BCFB8-53E4-4D6B-BDA7-DFD126028815}" type="presOf" srcId="{9DCC1DA4-8E6C-49F5-A442-92FC2671F21D}" destId="{4708EA16-D5C5-4EE2-8A83-5B988D03B274}" srcOrd="0" destOrd="1" presId="urn:microsoft.com/office/officeart/2009/layout/CircleArrowProcess"/>
    <dgm:cxn modelId="{7FD160BA-3B86-4C57-A0FF-9AFC0831D211}" srcId="{902514D4-9367-48BD-AB98-415C361E8095}" destId="{47BD7F2F-40D9-493B-881B-DF8952AE30F3}" srcOrd="0" destOrd="0" parTransId="{2C8B8F69-1B05-4288-8EB0-F64DDF835FC1}" sibTransId="{00720BA0-AA28-4D9F-8679-990E267437C0}"/>
    <dgm:cxn modelId="{716BD3C1-0FA4-44F0-91E6-F8B446A67E49}" type="presOf" srcId="{BCC44E0D-2E84-42AD-BFBC-B1DB0B59B688}" destId="{47FC99C1-6CDC-4E5F-82DC-8138B26E8725}" srcOrd="0" destOrd="1" presId="urn:microsoft.com/office/officeart/2009/layout/CircleArrowProcess"/>
    <dgm:cxn modelId="{3A987CD2-8047-4545-B511-352293D7FC4F}" type="presOf" srcId="{13CA1214-C093-4C32-B7B8-ACA3F4879C8F}" destId="{82171282-A646-4576-AB4C-5C8A06136ED3}" srcOrd="0" destOrd="1" presId="urn:microsoft.com/office/officeart/2009/layout/CircleArrowProcess"/>
    <dgm:cxn modelId="{D9AB0AE6-F18B-4A70-BFB4-908F5D928CC4}" srcId="{42DDB17B-32B6-4380-AEA0-A9CDCE0F4C58}" destId="{8DC3B0AC-5266-485C-BEE0-5EA316ED6351}" srcOrd="0" destOrd="0" parTransId="{4AF62E0A-68C0-4E36-A271-5E981705ABD4}" sibTransId="{09B5E930-7BFA-4193-A015-8BA2F8D85EED}"/>
    <dgm:cxn modelId="{23E2BCF5-0EF1-4C09-82CF-8FC9B41461B0}" srcId="{42DDB17B-32B6-4380-AEA0-A9CDCE0F4C58}" destId="{E45A2759-6AD0-4DB0-8CCC-5EABA67127B6}" srcOrd="2" destOrd="0" parTransId="{20832A9B-A654-4C9C-8B16-29BC970F0473}" sibTransId="{4EF6CCD5-9710-46B2-8631-328F1266B691}"/>
    <dgm:cxn modelId="{1B293EFC-EB57-4EFF-B746-5E727D2F34A8}" type="presOf" srcId="{8DC3B0AC-5266-485C-BEE0-5EA316ED6351}" destId="{4708EA16-D5C5-4EE2-8A83-5B988D03B274}" srcOrd="0" destOrd="0" presId="urn:microsoft.com/office/officeart/2009/layout/CircleArrowProcess"/>
    <dgm:cxn modelId="{F80B6E4E-8530-407B-B095-0491343B2370}" type="presParOf" srcId="{0746AFD6-81AF-4A03-965B-E5FD2AC99902}" destId="{B8A5ADE6-C095-47F2-9BD8-3724EF926095}" srcOrd="0" destOrd="0" presId="urn:microsoft.com/office/officeart/2009/layout/CircleArrowProcess"/>
    <dgm:cxn modelId="{F4038CEC-1F82-4468-9968-6BDEB5BCB1D6}" type="presParOf" srcId="{B8A5ADE6-C095-47F2-9BD8-3724EF926095}" destId="{8BB83C97-51F0-45C6-863A-E48679F22BC5}" srcOrd="0" destOrd="0" presId="urn:microsoft.com/office/officeart/2009/layout/CircleArrowProcess"/>
    <dgm:cxn modelId="{55DC85B6-6B38-4AB7-9B24-C2B37206D323}" type="presParOf" srcId="{0746AFD6-81AF-4A03-965B-E5FD2AC99902}" destId="{82171282-A646-4576-AB4C-5C8A06136ED3}" srcOrd="1" destOrd="0" presId="urn:microsoft.com/office/officeart/2009/layout/CircleArrowProcess"/>
    <dgm:cxn modelId="{0845DD23-B2D5-47E4-8AF6-83BE4803B21A}" type="presParOf" srcId="{0746AFD6-81AF-4A03-965B-E5FD2AC99902}" destId="{2B9101F4-B5D1-4AB7-BC83-753D06A88415}" srcOrd="2" destOrd="0" presId="urn:microsoft.com/office/officeart/2009/layout/CircleArrowProcess"/>
    <dgm:cxn modelId="{66DC735F-DB28-4FEE-93F9-5048A090D69D}" type="presParOf" srcId="{0746AFD6-81AF-4A03-965B-E5FD2AC99902}" destId="{49C4C8C0-A665-47B8-AD0B-A80BD66447C9}" srcOrd="3" destOrd="0" presId="urn:microsoft.com/office/officeart/2009/layout/CircleArrowProcess"/>
    <dgm:cxn modelId="{ADACEFE1-C8DE-4AB6-BA9A-19D8325C4383}" type="presParOf" srcId="{49C4C8C0-A665-47B8-AD0B-A80BD66447C9}" destId="{12D2183B-C8C1-4ADD-8BFA-63A0024D79DB}" srcOrd="0" destOrd="0" presId="urn:microsoft.com/office/officeart/2009/layout/CircleArrowProcess"/>
    <dgm:cxn modelId="{838A538F-2E84-46BF-872C-80FD5A39DBA8}" type="presParOf" srcId="{0746AFD6-81AF-4A03-965B-E5FD2AC99902}" destId="{47FC99C1-6CDC-4E5F-82DC-8138B26E8725}" srcOrd="4" destOrd="0" presId="urn:microsoft.com/office/officeart/2009/layout/CircleArrowProcess"/>
    <dgm:cxn modelId="{303E99D1-4CC8-46C8-A33D-6B8C0A7640B1}" type="presParOf" srcId="{0746AFD6-81AF-4A03-965B-E5FD2AC99902}" destId="{4E0AE086-AABF-4A0E-98D0-5626D79C154F}" srcOrd="5" destOrd="0" presId="urn:microsoft.com/office/officeart/2009/layout/CircleArrowProcess"/>
    <dgm:cxn modelId="{66C1CF45-28B5-44CB-9914-F31D55E6D8F7}" type="presParOf" srcId="{0746AFD6-81AF-4A03-965B-E5FD2AC99902}" destId="{C57F095C-D392-4DF1-8FBB-9D795D0570B7}" srcOrd="6" destOrd="0" presId="urn:microsoft.com/office/officeart/2009/layout/CircleArrowProcess"/>
    <dgm:cxn modelId="{34B40DFA-A669-4C4C-A55C-62901B802886}" type="presParOf" srcId="{C57F095C-D392-4DF1-8FBB-9D795D0570B7}" destId="{339FCDE6-ACB1-4FC6-B770-034DE4C59DA1}" srcOrd="0" destOrd="0" presId="urn:microsoft.com/office/officeart/2009/layout/CircleArrowProcess"/>
    <dgm:cxn modelId="{959CB7DB-2576-45B4-B9B4-C093197DB65B}" type="presParOf" srcId="{0746AFD6-81AF-4A03-965B-E5FD2AC99902}" destId="{4708EA16-D5C5-4EE2-8A83-5B988D03B274}" srcOrd="7" destOrd="0" presId="urn:microsoft.com/office/officeart/2009/layout/CircleArrowProcess"/>
    <dgm:cxn modelId="{95C9BE3F-FA1A-4075-9B50-A143EF2A8060}" type="presParOf" srcId="{0746AFD6-81AF-4A03-965B-E5FD2AC99902}" destId="{6AED50E6-1C35-4B77-9E90-501897F8F6D8}" srcOrd="8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EFDE1E0-36B2-42FD-8BC1-DEC0FAC5CDC6}" type="doc">
      <dgm:prSet loTypeId="urn:microsoft.com/office/officeart/2009/layout/CircleArrowProcess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0FEEDF0-9ED0-4D7F-AB97-F24DEA096723}">
      <dgm:prSet phldrT="[Text]" custT="1"/>
      <dgm:spPr/>
      <dgm:t>
        <a:bodyPr/>
        <a:lstStyle/>
        <a:p>
          <a:pPr algn="ctr"/>
          <a:r>
            <a:rPr lang="hr-HR" sz="1600" b="0" i="0" noProof="0" dirty="0">
              <a:solidFill>
                <a:schemeClr val="accent4">
                  <a:lumMod val="75000"/>
                </a:schemeClr>
              </a:solidFill>
              <a:latin typeface="+mn-lt"/>
            </a:rPr>
            <a:t>Izrada Izvozne strategije i Akcijskog plana za izvozne inicijative</a:t>
          </a:r>
        </a:p>
      </dgm:t>
    </dgm:pt>
    <dgm:pt modelId="{6A0DD80F-58E3-4F5A-8C14-0C7F080FC469}" type="parTrans" cxnId="{26755254-41E9-4B8D-9575-AED9C008015C}">
      <dgm:prSet/>
      <dgm:spPr/>
      <dgm:t>
        <a:bodyPr/>
        <a:lstStyle/>
        <a:p>
          <a:pPr algn="ctr"/>
          <a:endParaRPr lang="en-US"/>
        </a:p>
      </dgm:t>
    </dgm:pt>
    <dgm:pt modelId="{5AEE57B6-452E-4D6B-9FEC-128B713CC6B5}" type="sibTrans" cxnId="{26755254-41E9-4B8D-9575-AED9C008015C}">
      <dgm:prSet/>
      <dgm:spPr/>
      <dgm:t>
        <a:bodyPr/>
        <a:lstStyle/>
        <a:p>
          <a:pPr algn="ctr"/>
          <a:endParaRPr lang="en-US"/>
        </a:p>
      </dgm:t>
    </dgm:pt>
    <dgm:pt modelId="{3983B1D4-E9F3-40E6-BD23-7E703B845062}">
      <dgm:prSet phldrT="[Text]" custT="1"/>
      <dgm:spPr/>
      <dgm:t>
        <a:bodyPr/>
        <a:lstStyle/>
        <a:p>
          <a:pPr algn="l">
            <a:buFont typeface="Courier New" panose="02070309020205020404" pitchFamily="49" charset="0"/>
            <a:buChar char="o"/>
          </a:pPr>
          <a:r>
            <a:rPr lang="hr-HR" sz="1400" b="0" i="0" noProof="0" dirty="0">
              <a:latin typeface="+mn-lt"/>
            </a:rPr>
            <a:t> Identifikacija potencijalnih tržišta </a:t>
          </a:r>
        </a:p>
      </dgm:t>
    </dgm:pt>
    <dgm:pt modelId="{4F492F41-738A-495A-BD66-62C92425C206}" type="parTrans" cxnId="{EE2D7EB0-2491-4620-9484-128EFCB0CCFB}">
      <dgm:prSet/>
      <dgm:spPr/>
      <dgm:t>
        <a:bodyPr/>
        <a:lstStyle/>
        <a:p>
          <a:pPr algn="ctr"/>
          <a:endParaRPr lang="en-US"/>
        </a:p>
      </dgm:t>
    </dgm:pt>
    <dgm:pt modelId="{C87237CF-A497-41CE-A1FA-5B148B026A29}" type="sibTrans" cxnId="{EE2D7EB0-2491-4620-9484-128EFCB0CCFB}">
      <dgm:prSet/>
      <dgm:spPr/>
      <dgm:t>
        <a:bodyPr/>
        <a:lstStyle/>
        <a:p>
          <a:pPr algn="ctr"/>
          <a:endParaRPr lang="en-US"/>
        </a:p>
      </dgm:t>
    </dgm:pt>
    <dgm:pt modelId="{902514D4-9367-48BD-AB98-415C361E8095}">
      <dgm:prSet phldrT="[Text]" custT="1"/>
      <dgm:spPr/>
      <dgm:t>
        <a:bodyPr/>
        <a:lstStyle/>
        <a:p>
          <a:pPr algn="ctr"/>
          <a:r>
            <a:rPr lang="hr-HR" sz="1600" b="0" i="0" noProof="0" dirty="0">
              <a:solidFill>
                <a:schemeClr val="accent4">
                  <a:lumMod val="75000"/>
                </a:schemeClr>
              </a:solidFill>
              <a:latin typeface="+mj-lt"/>
            </a:rPr>
            <a:t>Akcijski plan za teritorijalno i proizvodno </a:t>
          </a:r>
          <a:r>
            <a:rPr lang="hr-HR" sz="1600" b="0" i="0" noProof="0" dirty="0" err="1">
              <a:solidFill>
                <a:schemeClr val="accent4">
                  <a:lumMod val="75000"/>
                </a:schemeClr>
              </a:solidFill>
              <a:latin typeface="+mj-lt"/>
            </a:rPr>
            <a:t>brendiranje</a:t>
          </a:r>
          <a:endParaRPr lang="hr-HR" sz="1600" b="0" i="0" noProof="0" dirty="0">
            <a:solidFill>
              <a:schemeClr val="accent4">
                <a:lumMod val="75000"/>
              </a:schemeClr>
            </a:solidFill>
            <a:latin typeface="+mj-lt"/>
          </a:endParaRPr>
        </a:p>
      </dgm:t>
    </dgm:pt>
    <dgm:pt modelId="{8583B2DE-149D-4FA0-B8A4-627F65C95D74}" type="parTrans" cxnId="{EC73D28B-E1B0-4A21-84D6-9486C56E714D}">
      <dgm:prSet/>
      <dgm:spPr/>
      <dgm:t>
        <a:bodyPr/>
        <a:lstStyle/>
        <a:p>
          <a:pPr algn="ctr"/>
          <a:endParaRPr lang="en-US"/>
        </a:p>
      </dgm:t>
    </dgm:pt>
    <dgm:pt modelId="{E602F495-06AD-4078-A149-C6C8558402F7}" type="sibTrans" cxnId="{EC73D28B-E1B0-4A21-84D6-9486C56E714D}">
      <dgm:prSet/>
      <dgm:spPr/>
      <dgm:t>
        <a:bodyPr/>
        <a:lstStyle/>
        <a:p>
          <a:pPr algn="ctr"/>
          <a:endParaRPr lang="en-US"/>
        </a:p>
      </dgm:t>
    </dgm:pt>
    <dgm:pt modelId="{BCC44E0D-2E84-42AD-BFBC-B1DB0B59B688}">
      <dgm:prSet phldrT="[Text]" custT="1"/>
      <dgm:spPr/>
      <dgm:t>
        <a:bodyPr/>
        <a:lstStyle/>
        <a:p>
          <a:pPr algn="l">
            <a:buFont typeface="Courier New" panose="02070309020205020404" pitchFamily="49" charset="0"/>
            <a:buChar char="o"/>
          </a:pPr>
          <a:r>
            <a:rPr lang="hr-HR" sz="1400" b="0" i="0" noProof="0" dirty="0">
              <a:solidFill>
                <a:schemeClr val="tx1"/>
              </a:solidFill>
              <a:latin typeface="+mn-lt"/>
            </a:rPr>
            <a:t> </a:t>
          </a:r>
          <a:r>
            <a:rPr lang="hr-HR" sz="1400" b="0" i="0" noProof="0" dirty="0" err="1">
              <a:solidFill>
                <a:schemeClr val="tx1"/>
              </a:solidFill>
              <a:latin typeface="+mn-lt"/>
            </a:rPr>
            <a:t>Brendiranje</a:t>
          </a:r>
          <a:r>
            <a:rPr lang="hr-HR" sz="1400" b="0" i="0" noProof="0" dirty="0">
              <a:solidFill>
                <a:schemeClr val="tx1"/>
              </a:solidFill>
              <a:latin typeface="+mn-lt"/>
            </a:rPr>
            <a:t> i promocija sektora/regije</a:t>
          </a:r>
        </a:p>
      </dgm:t>
    </dgm:pt>
    <dgm:pt modelId="{7E0E6D07-FB18-4817-BC96-566987AEC0E5}" type="parTrans" cxnId="{664DFF4C-E1B0-4AE3-9A2D-2413214F1402}">
      <dgm:prSet/>
      <dgm:spPr/>
      <dgm:t>
        <a:bodyPr/>
        <a:lstStyle/>
        <a:p>
          <a:pPr algn="ctr"/>
          <a:endParaRPr lang="en-US"/>
        </a:p>
      </dgm:t>
    </dgm:pt>
    <dgm:pt modelId="{B6560097-BCA9-4F02-8ED2-12737AEC23F1}" type="sibTrans" cxnId="{664DFF4C-E1B0-4AE3-9A2D-2413214F1402}">
      <dgm:prSet/>
      <dgm:spPr/>
      <dgm:t>
        <a:bodyPr/>
        <a:lstStyle/>
        <a:p>
          <a:pPr algn="ctr"/>
          <a:endParaRPr lang="en-US"/>
        </a:p>
      </dgm:t>
    </dgm:pt>
    <dgm:pt modelId="{42DDB17B-32B6-4380-AEA0-A9CDCE0F4C58}">
      <dgm:prSet phldrT="[Text]" custT="1"/>
      <dgm:spPr/>
      <dgm:t>
        <a:bodyPr/>
        <a:lstStyle/>
        <a:p>
          <a:pPr algn="ctr"/>
          <a:r>
            <a:rPr lang="hr-HR" sz="1600" b="0" i="0" noProof="0" dirty="0">
              <a:solidFill>
                <a:srgbClr val="002060"/>
              </a:solidFill>
              <a:latin typeface="+mj-lt"/>
            </a:rPr>
            <a:t>Akademija za industrijski razvoj i Ljetna škola za konkurentnost</a:t>
          </a:r>
        </a:p>
      </dgm:t>
    </dgm:pt>
    <dgm:pt modelId="{0542F929-D3C4-4E9C-A3C8-6EF7FF18FFBD}" type="parTrans" cxnId="{103B6B91-8CC9-4D40-B800-3DD59F11CB88}">
      <dgm:prSet/>
      <dgm:spPr/>
      <dgm:t>
        <a:bodyPr/>
        <a:lstStyle/>
        <a:p>
          <a:pPr algn="ctr"/>
          <a:endParaRPr lang="en-US"/>
        </a:p>
      </dgm:t>
    </dgm:pt>
    <dgm:pt modelId="{B503D57E-B88B-42C1-9990-439FB88B1A35}" type="sibTrans" cxnId="{103B6B91-8CC9-4D40-B800-3DD59F11CB88}">
      <dgm:prSet/>
      <dgm:spPr/>
      <dgm:t>
        <a:bodyPr/>
        <a:lstStyle/>
        <a:p>
          <a:pPr algn="ctr"/>
          <a:endParaRPr lang="en-US"/>
        </a:p>
      </dgm:t>
    </dgm:pt>
    <dgm:pt modelId="{8DC3B0AC-5266-485C-BEE0-5EA316ED6351}">
      <dgm:prSet phldrT="[Text]" custT="1"/>
      <dgm:spPr/>
      <dgm:t>
        <a:bodyPr/>
        <a:lstStyle/>
        <a:p>
          <a:pPr algn="l">
            <a:buFont typeface="Courier New" panose="02070309020205020404" pitchFamily="49" charset="0"/>
            <a:buChar char="o"/>
          </a:pPr>
          <a:r>
            <a:rPr lang="hr-HR" sz="1400" b="0" i="0" noProof="0" dirty="0">
              <a:solidFill>
                <a:schemeClr val="tx1"/>
              </a:solidFill>
              <a:latin typeface="+mn-lt"/>
            </a:rPr>
            <a:t> Razvoj pametnih vještina poslovnog sektora</a:t>
          </a:r>
        </a:p>
      </dgm:t>
    </dgm:pt>
    <dgm:pt modelId="{4AF62E0A-68C0-4E36-A271-5E981705ABD4}" type="parTrans" cxnId="{D9AB0AE6-F18B-4A70-BFB4-908F5D928CC4}">
      <dgm:prSet/>
      <dgm:spPr/>
      <dgm:t>
        <a:bodyPr/>
        <a:lstStyle/>
        <a:p>
          <a:pPr algn="ctr"/>
          <a:endParaRPr lang="en-US"/>
        </a:p>
      </dgm:t>
    </dgm:pt>
    <dgm:pt modelId="{09B5E930-7BFA-4193-A015-8BA2F8D85EED}" type="sibTrans" cxnId="{D9AB0AE6-F18B-4A70-BFB4-908F5D928CC4}">
      <dgm:prSet/>
      <dgm:spPr/>
      <dgm:t>
        <a:bodyPr/>
        <a:lstStyle/>
        <a:p>
          <a:pPr algn="ctr"/>
          <a:endParaRPr lang="en-US"/>
        </a:p>
      </dgm:t>
    </dgm:pt>
    <dgm:pt modelId="{5AA743E6-5D41-4732-B901-F532B10D0ABE}">
      <dgm:prSet phldrT="[Text]" custT="1"/>
      <dgm:spPr/>
      <dgm:t>
        <a:bodyPr/>
        <a:lstStyle/>
        <a:p>
          <a:pPr algn="l">
            <a:buFont typeface="Courier New" panose="02070309020205020404" pitchFamily="49" charset="0"/>
            <a:buChar char="o"/>
          </a:pPr>
          <a:r>
            <a:rPr lang="hr-HR" sz="1400" b="0" i="0" noProof="0" dirty="0">
              <a:latin typeface="+mn-lt"/>
            </a:rPr>
            <a:t> Izvor financija za promicanje trgovine i komercijalizaciju</a:t>
          </a:r>
        </a:p>
      </dgm:t>
    </dgm:pt>
    <dgm:pt modelId="{7DC431BD-E1D3-42D3-AA1E-4B702455E1FB}" type="parTrans" cxnId="{23D085D6-0FE0-433E-B95F-840C344813A3}">
      <dgm:prSet/>
      <dgm:spPr/>
      <dgm:t>
        <a:bodyPr/>
        <a:lstStyle/>
        <a:p>
          <a:endParaRPr lang="hr-HR"/>
        </a:p>
      </dgm:t>
    </dgm:pt>
    <dgm:pt modelId="{3EE5787E-5CE7-40D5-B35C-6BC977B595DD}" type="sibTrans" cxnId="{23D085D6-0FE0-433E-B95F-840C344813A3}">
      <dgm:prSet/>
      <dgm:spPr/>
      <dgm:t>
        <a:bodyPr/>
        <a:lstStyle/>
        <a:p>
          <a:endParaRPr lang="hr-HR"/>
        </a:p>
      </dgm:t>
    </dgm:pt>
    <dgm:pt modelId="{C0379DBF-3393-4F0D-A7EE-B315C61C7C33}">
      <dgm:prSet phldrT="[Text]" custT="1"/>
      <dgm:spPr/>
      <dgm:t>
        <a:bodyPr/>
        <a:lstStyle/>
        <a:p>
          <a:pPr algn="l">
            <a:buFont typeface="Courier New" panose="02070309020205020404" pitchFamily="49" charset="0"/>
            <a:buChar char="o"/>
          </a:pPr>
          <a:r>
            <a:rPr lang="hr-HR" sz="1400" b="0" i="0" noProof="0" dirty="0">
              <a:latin typeface="+mn-lt"/>
            </a:rPr>
            <a:t> S aspekta sadašnjeg stanja gospodarstva</a:t>
          </a:r>
        </a:p>
      </dgm:t>
    </dgm:pt>
    <dgm:pt modelId="{42A0A789-8CD4-46B4-9F21-844B08BDBEA9}" type="parTrans" cxnId="{10B962B6-816A-4043-8465-F03F04CF45E0}">
      <dgm:prSet/>
      <dgm:spPr/>
      <dgm:t>
        <a:bodyPr/>
        <a:lstStyle/>
        <a:p>
          <a:endParaRPr lang="hr-HR"/>
        </a:p>
      </dgm:t>
    </dgm:pt>
    <dgm:pt modelId="{B4E45D59-FDC0-42ED-96BF-E743CD34704C}" type="sibTrans" cxnId="{10B962B6-816A-4043-8465-F03F04CF45E0}">
      <dgm:prSet/>
      <dgm:spPr/>
      <dgm:t>
        <a:bodyPr/>
        <a:lstStyle/>
        <a:p>
          <a:endParaRPr lang="hr-HR"/>
        </a:p>
      </dgm:t>
    </dgm:pt>
    <dgm:pt modelId="{7C0A61F6-ADAA-4826-B9B1-AF39C7EEC0C5}">
      <dgm:prSet phldrT="[Text]" custT="1"/>
      <dgm:spPr/>
      <dgm:t>
        <a:bodyPr/>
        <a:lstStyle/>
        <a:p>
          <a:pPr algn="l">
            <a:buFont typeface="Courier New" panose="02070309020205020404" pitchFamily="49" charset="0"/>
            <a:buChar char="o"/>
          </a:pPr>
          <a:r>
            <a:rPr lang="hr-HR" sz="1400" b="0" i="0" noProof="0" dirty="0">
              <a:solidFill>
                <a:schemeClr val="tx1"/>
              </a:solidFill>
              <a:latin typeface="+mn-lt"/>
            </a:rPr>
            <a:t> Teritorijalne inicijative i online alati</a:t>
          </a:r>
        </a:p>
      </dgm:t>
    </dgm:pt>
    <dgm:pt modelId="{384D9C96-09EC-4CC0-B69F-105D99BDB0F2}" type="parTrans" cxnId="{CDC9C865-A3D0-4DE5-AD2E-7C8BE9B560AA}">
      <dgm:prSet/>
      <dgm:spPr/>
      <dgm:t>
        <a:bodyPr/>
        <a:lstStyle/>
        <a:p>
          <a:endParaRPr lang="hr-HR"/>
        </a:p>
      </dgm:t>
    </dgm:pt>
    <dgm:pt modelId="{052E7D22-BFE4-41EC-98DA-4BDD5C470004}" type="sibTrans" cxnId="{CDC9C865-A3D0-4DE5-AD2E-7C8BE9B560AA}">
      <dgm:prSet/>
      <dgm:spPr/>
      <dgm:t>
        <a:bodyPr/>
        <a:lstStyle/>
        <a:p>
          <a:endParaRPr lang="hr-HR"/>
        </a:p>
      </dgm:t>
    </dgm:pt>
    <dgm:pt modelId="{8001FB50-1A42-43B5-97AC-064973807221}">
      <dgm:prSet phldrT="[Text]" custT="1"/>
      <dgm:spPr/>
      <dgm:t>
        <a:bodyPr/>
        <a:lstStyle/>
        <a:p>
          <a:pPr algn="l">
            <a:buFont typeface="Courier New" panose="02070309020205020404" pitchFamily="49" charset="0"/>
            <a:buChar char="o"/>
          </a:pPr>
          <a:r>
            <a:rPr lang="hr-HR" sz="1400" b="0" i="0" noProof="0" dirty="0">
              <a:solidFill>
                <a:schemeClr val="tx1"/>
              </a:solidFill>
              <a:latin typeface="+mn-lt"/>
            </a:rPr>
            <a:t> </a:t>
          </a:r>
          <a:r>
            <a:rPr lang="hr-HR" sz="1400" b="0" i="0" noProof="0" dirty="0" err="1">
              <a:solidFill>
                <a:schemeClr val="tx1"/>
              </a:solidFill>
              <a:latin typeface="+mn-lt"/>
            </a:rPr>
            <a:t>Triple</a:t>
          </a:r>
          <a:r>
            <a:rPr lang="hr-HR" sz="1400" b="0" i="0" noProof="0" dirty="0">
              <a:solidFill>
                <a:schemeClr val="tx1"/>
              </a:solidFill>
              <a:latin typeface="+mn-lt"/>
            </a:rPr>
            <a:t> helix (lokalna industrija + kupci +predstavnici javnog mijenja)</a:t>
          </a:r>
        </a:p>
      </dgm:t>
    </dgm:pt>
    <dgm:pt modelId="{00EEE542-F0CE-48F2-938D-6BFAF1AA6C64}" type="parTrans" cxnId="{65C3D773-C698-46E1-9FB0-71EF13C93B17}">
      <dgm:prSet/>
      <dgm:spPr/>
      <dgm:t>
        <a:bodyPr/>
        <a:lstStyle/>
        <a:p>
          <a:endParaRPr lang="hr-HR"/>
        </a:p>
      </dgm:t>
    </dgm:pt>
    <dgm:pt modelId="{F41EA5D0-9F75-45C1-A02A-8791A61025A7}" type="sibTrans" cxnId="{65C3D773-C698-46E1-9FB0-71EF13C93B17}">
      <dgm:prSet/>
      <dgm:spPr/>
      <dgm:t>
        <a:bodyPr/>
        <a:lstStyle/>
        <a:p>
          <a:endParaRPr lang="hr-HR"/>
        </a:p>
      </dgm:t>
    </dgm:pt>
    <dgm:pt modelId="{E7C46357-8F90-40CF-89EA-632963C73FF8}">
      <dgm:prSet phldrT="[Text]" custT="1"/>
      <dgm:spPr/>
      <dgm:t>
        <a:bodyPr/>
        <a:lstStyle/>
        <a:p>
          <a:pPr algn="l">
            <a:buFont typeface="Courier New" panose="02070309020205020404" pitchFamily="49" charset="0"/>
            <a:buChar char="o"/>
          </a:pPr>
          <a:r>
            <a:rPr lang="hr-HR" sz="1400" b="0" i="0" noProof="0" dirty="0">
              <a:solidFill>
                <a:schemeClr val="tx1"/>
              </a:solidFill>
              <a:latin typeface="+mn-lt"/>
            </a:rPr>
            <a:t> GLV i opskrba</a:t>
          </a:r>
        </a:p>
      </dgm:t>
    </dgm:pt>
    <dgm:pt modelId="{8C18776C-52C0-4850-9788-6159388C33A3}" type="parTrans" cxnId="{02B5878C-C698-49C2-A0BA-732864A5C792}">
      <dgm:prSet/>
      <dgm:spPr/>
      <dgm:t>
        <a:bodyPr/>
        <a:lstStyle/>
        <a:p>
          <a:endParaRPr lang="hr-HR"/>
        </a:p>
      </dgm:t>
    </dgm:pt>
    <dgm:pt modelId="{728D2836-AF63-4CAB-88C1-1762400E113A}" type="sibTrans" cxnId="{02B5878C-C698-49C2-A0BA-732864A5C792}">
      <dgm:prSet/>
      <dgm:spPr/>
      <dgm:t>
        <a:bodyPr/>
        <a:lstStyle/>
        <a:p>
          <a:endParaRPr lang="hr-HR"/>
        </a:p>
      </dgm:t>
    </dgm:pt>
    <dgm:pt modelId="{61916AB5-C694-4132-8237-7D3AE2797182}">
      <dgm:prSet phldrT="[Text]" custT="1"/>
      <dgm:spPr/>
      <dgm:t>
        <a:bodyPr/>
        <a:lstStyle/>
        <a:p>
          <a:pPr algn="l">
            <a:buFont typeface="Courier New" panose="02070309020205020404" pitchFamily="49" charset="0"/>
            <a:buChar char="o"/>
          </a:pPr>
          <a:r>
            <a:rPr lang="hr-HR" sz="1400" b="0" i="0" noProof="0" dirty="0">
              <a:solidFill>
                <a:schemeClr val="tx1"/>
              </a:solidFill>
              <a:latin typeface="+mn-lt"/>
            </a:rPr>
            <a:t> Promicanje izvoza</a:t>
          </a:r>
        </a:p>
      </dgm:t>
    </dgm:pt>
    <dgm:pt modelId="{652CCB11-8112-4A8A-A872-096CAC4659CD}" type="parTrans" cxnId="{5E525AFB-AC68-4EB1-B1D0-6E866AD43435}">
      <dgm:prSet/>
      <dgm:spPr/>
      <dgm:t>
        <a:bodyPr/>
        <a:lstStyle/>
        <a:p>
          <a:endParaRPr lang="hr-HR"/>
        </a:p>
      </dgm:t>
    </dgm:pt>
    <dgm:pt modelId="{8264967D-43A4-4B7A-B692-74E29EF4F11E}" type="sibTrans" cxnId="{5E525AFB-AC68-4EB1-B1D0-6E866AD43435}">
      <dgm:prSet/>
      <dgm:spPr/>
      <dgm:t>
        <a:bodyPr/>
        <a:lstStyle/>
        <a:p>
          <a:endParaRPr lang="hr-HR"/>
        </a:p>
      </dgm:t>
    </dgm:pt>
    <dgm:pt modelId="{3F9369FA-70C7-41BB-AAFF-5F696B900301}">
      <dgm:prSet phldrT="[Text]" custT="1"/>
      <dgm:spPr/>
      <dgm:t>
        <a:bodyPr/>
        <a:lstStyle/>
        <a:p>
          <a:pPr algn="l">
            <a:buFont typeface="Courier New" panose="02070309020205020404" pitchFamily="49" charset="0"/>
            <a:buChar char="o"/>
          </a:pPr>
          <a:r>
            <a:rPr lang="hr-HR" sz="1400" b="0" i="0" noProof="0" dirty="0">
              <a:solidFill>
                <a:schemeClr val="tx1"/>
              </a:solidFill>
              <a:latin typeface="+mn-lt"/>
            </a:rPr>
            <a:t> Istraživanje i razvoj te inovacije</a:t>
          </a:r>
        </a:p>
      </dgm:t>
    </dgm:pt>
    <dgm:pt modelId="{574646EA-1E48-4F0F-B4DD-516B149047CB}" type="parTrans" cxnId="{34475C79-0ACD-4594-BBA7-50A72E265A43}">
      <dgm:prSet/>
      <dgm:spPr/>
      <dgm:t>
        <a:bodyPr/>
        <a:lstStyle/>
        <a:p>
          <a:endParaRPr lang="hr-HR"/>
        </a:p>
      </dgm:t>
    </dgm:pt>
    <dgm:pt modelId="{4ADB1138-B601-4868-8B18-CF82D24609A4}" type="sibTrans" cxnId="{34475C79-0ACD-4594-BBA7-50A72E265A43}">
      <dgm:prSet/>
      <dgm:spPr/>
      <dgm:t>
        <a:bodyPr/>
        <a:lstStyle/>
        <a:p>
          <a:endParaRPr lang="hr-HR"/>
        </a:p>
      </dgm:t>
    </dgm:pt>
    <dgm:pt modelId="{0746AFD6-81AF-4A03-965B-E5FD2AC99902}" type="pres">
      <dgm:prSet presAssocID="{9EFDE1E0-36B2-42FD-8BC1-DEC0FAC5CDC6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B8A5ADE6-C095-47F2-9BD8-3724EF926095}" type="pres">
      <dgm:prSet presAssocID="{70FEEDF0-9ED0-4D7F-AB97-F24DEA096723}" presName="Accent1" presStyleCnt="0"/>
      <dgm:spPr/>
    </dgm:pt>
    <dgm:pt modelId="{8BB83C97-51F0-45C6-863A-E48679F22BC5}" type="pres">
      <dgm:prSet presAssocID="{70FEEDF0-9ED0-4D7F-AB97-F24DEA096723}" presName="Accent" presStyleLbl="node1" presStyleIdx="0" presStyleCnt="3" custScaleX="123393" custLinFactNeighborX="709" custLinFactNeighborY="-3833"/>
      <dgm:spPr>
        <a:solidFill>
          <a:schemeClr val="accent4">
            <a:lumMod val="40000"/>
            <a:lumOff val="60000"/>
          </a:schemeClr>
        </a:solidFill>
      </dgm:spPr>
    </dgm:pt>
    <dgm:pt modelId="{82171282-A646-4576-AB4C-5C8A06136ED3}" type="pres">
      <dgm:prSet presAssocID="{70FEEDF0-9ED0-4D7F-AB97-F24DEA096723}" presName="Child1" presStyleLbl="revTx" presStyleIdx="0" presStyleCnt="6" custScaleX="199777" custScaleY="124860" custLinFactNeighborX="67475" custLinFactNeighborY="-24332">
        <dgm:presLayoutVars>
          <dgm:chMax val="0"/>
          <dgm:chPref val="0"/>
          <dgm:bulletEnabled val="1"/>
        </dgm:presLayoutVars>
      </dgm:prSet>
      <dgm:spPr/>
    </dgm:pt>
    <dgm:pt modelId="{2B9101F4-B5D1-4AB7-BC83-753D06A88415}" type="pres">
      <dgm:prSet presAssocID="{70FEEDF0-9ED0-4D7F-AB97-F24DEA096723}" presName="Parent1" presStyleLbl="revTx" presStyleIdx="1" presStyleCnt="6" custScaleX="135871" custScaleY="137026" custLinFactNeighborX="209" custLinFactNeighborY="-15225">
        <dgm:presLayoutVars>
          <dgm:chMax val="1"/>
          <dgm:chPref val="1"/>
          <dgm:bulletEnabled val="1"/>
        </dgm:presLayoutVars>
      </dgm:prSet>
      <dgm:spPr/>
    </dgm:pt>
    <dgm:pt modelId="{49C4C8C0-A665-47B8-AD0B-A80BD66447C9}" type="pres">
      <dgm:prSet presAssocID="{902514D4-9367-48BD-AB98-415C361E8095}" presName="Accent2" presStyleCnt="0"/>
      <dgm:spPr/>
    </dgm:pt>
    <dgm:pt modelId="{12D2183B-C8C1-4ADD-8BFA-63A0024D79DB}" type="pres">
      <dgm:prSet presAssocID="{902514D4-9367-48BD-AB98-415C361E8095}" presName="Accent" presStyleLbl="node1" presStyleIdx="1" presStyleCnt="3" custScaleX="123105" custLinFactNeighborX="-299"/>
      <dgm:spPr>
        <a:solidFill>
          <a:schemeClr val="accent4">
            <a:lumMod val="60000"/>
            <a:lumOff val="40000"/>
          </a:schemeClr>
        </a:solidFill>
      </dgm:spPr>
    </dgm:pt>
    <dgm:pt modelId="{47FC99C1-6CDC-4E5F-82DC-8138B26E8725}" type="pres">
      <dgm:prSet presAssocID="{902514D4-9367-48BD-AB98-415C361E8095}" presName="Child2" presStyleLbl="revTx" presStyleIdx="2" presStyleCnt="6" custScaleX="202496" custScaleY="143097" custLinFactX="15802" custLinFactNeighborX="100000" custLinFactNeighborY="-7770">
        <dgm:presLayoutVars>
          <dgm:chMax val="0"/>
          <dgm:chPref val="0"/>
          <dgm:bulletEnabled val="1"/>
        </dgm:presLayoutVars>
      </dgm:prSet>
      <dgm:spPr/>
    </dgm:pt>
    <dgm:pt modelId="{4E0AE086-AABF-4A0E-98D0-5626D79C154F}" type="pres">
      <dgm:prSet presAssocID="{902514D4-9367-48BD-AB98-415C361E8095}" presName="Parent2" presStyleLbl="revTx" presStyleIdx="3" presStyleCnt="6" custScaleX="175558" custLinFactNeighborX="11440" custLinFactNeighborY="8093">
        <dgm:presLayoutVars>
          <dgm:chMax val="1"/>
          <dgm:chPref val="1"/>
          <dgm:bulletEnabled val="1"/>
        </dgm:presLayoutVars>
      </dgm:prSet>
      <dgm:spPr/>
    </dgm:pt>
    <dgm:pt modelId="{C57F095C-D392-4DF1-8FBB-9D795D0570B7}" type="pres">
      <dgm:prSet presAssocID="{42DDB17B-32B6-4380-AEA0-A9CDCE0F4C58}" presName="Accent3" presStyleCnt="0"/>
      <dgm:spPr/>
    </dgm:pt>
    <dgm:pt modelId="{339FCDE6-ACB1-4FC6-B770-034DE4C59DA1}" type="pres">
      <dgm:prSet presAssocID="{42DDB17B-32B6-4380-AEA0-A9CDCE0F4C58}" presName="Accent" presStyleLbl="node1" presStyleIdx="2" presStyleCnt="3" custScaleX="127649" custScaleY="93856" custLinFactNeighborX="1238" custLinFactNeighborY="7117"/>
      <dgm:spPr>
        <a:solidFill>
          <a:schemeClr val="accent4">
            <a:lumMod val="75000"/>
          </a:schemeClr>
        </a:solidFill>
      </dgm:spPr>
    </dgm:pt>
    <dgm:pt modelId="{4708EA16-D5C5-4EE2-8A83-5B988D03B274}" type="pres">
      <dgm:prSet presAssocID="{42DDB17B-32B6-4380-AEA0-A9CDCE0F4C58}" presName="Child3" presStyleLbl="revTx" presStyleIdx="4" presStyleCnt="6" custScaleX="202866" custScaleY="142977" custLinFactNeighborX="69295" custLinFactNeighborY="7406">
        <dgm:presLayoutVars>
          <dgm:chMax val="0"/>
          <dgm:chPref val="0"/>
          <dgm:bulletEnabled val="1"/>
        </dgm:presLayoutVars>
      </dgm:prSet>
      <dgm:spPr/>
    </dgm:pt>
    <dgm:pt modelId="{6AED50E6-1C35-4B77-9E90-501897F8F6D8}" type="pres">
      <dgm:prSet presAssocID="{42DDB17B-32B6-4380-AEA0-A9CDCE0F4C58}" presName="Parent3" presStyleLbl="revTx" presStyleIdx="5" presStyleCnt="6" custScaleX="133778" custScaleY="134153" custLinFactNeighborX="-27" custLinFactNeighborY="9244">
        <dgm:presLayoutVars>
          <dgm:chMax val="1"/>
          <dgm:chPref val="1"/>
          <dgm:bulletEnabled val="1"/>
        </dgm:presLayoutVars>
      </dgm:prSet>
      <dgm:spPr/>
    </dgm:pt>
  </dgm:ptLst>
  <dgm:cxnLst>
    <dgm:cxn modelId="{3064ED05-7C34-49F7-BF9D-60BA36B6C51D}" type="presOf" srcId="{9EFDE1E0-36B2-42FD-8BC1-DEC0FAC5CDC6}" destId="{0746AFD6-81AF-4A03-965B-E5FD2AC99902}" srcOrd="0" destOrd="0" presId="urn:microsoft.com/office/officeart/2009/layout/CircleArrowProcess"/>
    <dgm:cxn modelId="{90225109-151A-45E7-8A77-4E93C0A7EA9F}" type="presOf" srcId="{61916AB5-C694-4132-8237-7D3AE2797182}" destId="{4708EA16-D5C5-4EE2-8A83-5B988D03B274}" srcOrd="0" destOrd="2" presId="urn:microsoft.com/office/officeart/2009/layout/CircleArrowProcess"/>
    <dgm:cxn modelId="{30733B0B-3FCC-4260-827D-5DEA829E5D03}" type="presOf" srcId="{E7C46357-8F90-40CF-89EA-632963C73FF8}" destId="{4708EA16-D5C5-4EE2-8A83-5B988D03B274}" srcOrd="0" destOrd="1" presId="urn:microsoft.com/office/officeart/2009/layout/CircleArrowProcess"/>
    <dgm:cxn modelId="{7957B015-40F3-4FB3-9EAA-6188C1342628}" type="presOf" srcId="{7C0A61F6-ADAA-4826-B9B1-AF39C7EEC0C5}" destId="{47FC99C1-6CDC-4E5F-82DC-8138B26E8725}" srcOrd="0" destOrd="1" presId="urn:microsoft.com/office/officeart/2009/layout/CircleArrowProcess"/>
    <dgm:cxn modelId="{0141461E-715F-4414-9DFB-6E59E32A4871}" type="presOf" srcId="{3F9369FA-70C7-41BB-AAFF-5F696B900301}" destId="{4708EA16-D5C5-4EE2-8A83-5B988D03B274}" srcOrd="0" destOrd="3" presId="urn:microsoft.com/office/officeart/2009/layout/CircleArrowProcess"/>
    <dgm:cxn modelId="{C9004133-AF49-44B6-88B8-57CEDE8D6FE3}" type="presOf" srcId="{902514D4-9367-48BD-AB98-415C361E8095}" destId="{4E0AE086-AABF-4A0E-98D0-5626D79C154F}" srcOrd="0" destOrd="0" presId="urn:microsoft.com/office/officeart/2009/layout/CircleArrowProcess"/>
    <dgm:cxn modelId="{21EFD43D-4327-44DA-9B9E-C6C681F1369C}" type="presOf" srcId="{3983B1D4-E9F3-40E6-BD23-7E703B845062}" destId="{82171282-A646-4576-AB4C-5C8A06136ED3}" srcOrd="0" destOrd="0" presId="urn:microsoft.com/office/officeart/2009/layout/CircleArrowProcess"/>
    <dgm:cxn modelId="{CDC9C865-A3D0-4DE5-AD2E-7C8BE9B560AA}" srcId="{902514D4-9367-48BD-AB98-415C361E8095}" destId="{7C0A61F6-ADAA-4826-B9B1-AF39C7EEC0C5}" srcOrd="1" destOrd="0" parTransId="{384D9C96-09EC-4CC0-B69F-105D99BDB0F2}" sibTransId="{052E7D22-BFE4-41EC-98DA-4BDD5C470004}"/>
    <dgm:cxn modelId="{C297294A-DA73-48E4-BAB6-464B5096C5E0}" type="presOf" srcId="{5AA743E6-5D41-4732-B901-F532B10D0ABE}" destId="{82171282-A646-4576-AB4C-5C8A06136ED3}" srcOrd="0" destOrd="1" presId="urn:microsoft.com/office/officeart/2009/layout/CircleArrowProcess"/>
    <dgm:cxn modelId="{664DFF4C-E1B0-4AE3-9A2D-2413214F1402}" srcId="{902514D4-9367-48BD-AB98-415C361E8095}" destId="{BCC44E0D-2E84-42AD-BFBC-B1DB0B59B688}" srcOrd="0" destOrd="0" parTransId="{7E0E6D07-FB18-4817-BC96-566987AEC0E5}" sibTransId="{B6560097-BCA9-4F02-8ED2-12737AEC23F1}"/>
    <dgm:cxn modelId="{65C3D773-C698-46E1-9FB0-71EF13C93B17}" srcId="{902514D4-9367-48BD-AB98-415C361E8095}" destId="{8001FB50-1A42-43B5-97AC-064973807221}" srcOrd="2" destOrd="0" parTransId="{00EEE542-F0CE-48F2-938D-6BFAF1AA6C64}" sibTransId="{F41EA5D0-9F75-45C1-A02A-8791A61025A7}"/>
    <dgm:cxn modelId="{26755254-41E9-4B8D-9575-AED9C008015C}" srcId="{9EFDE1E0-36B2-42FD-8BC1-DEC0FAC5CDC6}" destId="{70FEEDF0-9ED0-4D7F-AB97-F24DEA096723}" srcOrd="0" destOrd="0" parTransId="{6A0DD80F-58E3-4F5A-8C14-0C7F080FC469}" sibTransId="{5AEE57B6-452E-4D6B-9FEC-128B713CC6B5}"/>
    <dgm:cxn modelId="{84A39D74-ACD5-4AD1-8DF9-A4C64E2726E0}" type="presOf" srcId="{42DDB17B-32B6-4380-AEA0-A9CDCE0F4C58}" destId="{6AED50E6-1C35-4B77-9E90-501897F8F6D8}" srcOrd="0" destOrd="0" presId="urn:microsoft.com/office/officeart/2009/layout/CircleArrowProcess"/>
    <dgm:cxn modelId="{DDB35758-2E38-4534-BFD5-81CE57E6374F}" type="presOf" srcId="{8001FB50-1A42-43B5-97AC-064973807221}" destId="{47FC99C1-6CDC-4E5F-82DC-8138B26E8725}" srcOrd="0" destOrd="2" presId="urn:microsoft.com/office/officeart/2009/layout/CircleArrowProcess"/>
    <dgm:cxn modelId="{34475C79-0ACD-4594-BBA7-50A72E265A43}" srcId="{42DDB17B-32B6-4380-AEA0-A9CDCE0F4C58}" destId="{3F9369FA-70C7-41BB-AAFF-5F696B900301}" srcOrd="3" destOrd="0" parTransId="{574646EA-1E48-4F0F-B4DD-516B149047CB}" sibTransId="{4ADB1138-B601-4868-8B18-CF82D24609A4}"/>
    <dgm:cxn modelId="{EC73D28B-E1B0-4A21-84D6-9486C56E714D}" srcId="{9EFDE1E0-36B2-42FD-8BC1-DEC0FAC5CDC6}" destId="{902514D4-9367-48BD-AB98-415C361E8095}" srcOrd="1" destOrd="0" parTransId="{8583B2DE-149D-4FA0-B8A4-627F65C95D74}" sibTransId="{E602F495-06AD-4078-A149-C6C8558402F7}"/>
    <dgm:cxn modelId="{02B5878C-C698-49C2-A0BA-732864A5C792}" srcId="{42DDB17B-32B6-4380-AEA0-A9CDCE0F4C58}" destId="{E7C46357-8F90-40CF-89EA-632963C73FF8}" srcOrd="1" destOrd="0" parTransId="{8C18776C-52C0-4850-9788-6159388C33A3}" sibTransId="{728D2836-AF63-4CAB-88C1-1762400E113A}"/>
    <dgm:cxn modelId="{103B6B91-8CC9-4D40-B800-3DD59F11CB88}" srcId="{9EFDE1E0-36B2-42FD-8BC1-DEC0FAC5CDC6}" destId="{42DDB17B-32B6-4380-AEA0-A9CDCE0F4C58}" srcOrd="2" destOrd="0" parTransId="{0542F929-D3C4-4E9C-A3C8-6EF7FF18FFBD}" sibTransId="{B503D57E-B88B-42C1-9990-439FB88B1A35}"/>
    <dgm:cxn modelId="{B01C33A7-8A0C-4A88-A482-547561053F08}" type="presOf" srcId="{70FEEDF0-9ED0-4D7F-AB97-F24DEA096723}" destId="{2B9101F4-B5D1-4AB7-BC83-753D06A88415}" srcOrd="0" destOrd="0" presId="urn:microsoft.com/office/officeart/2009/layout/CircleArrowProcess"/>
    <dgm:cxn modelId="{EE2D7EB0-2491-4620-9484-128EFCB0CCFB}" srcId="{70FEEDF0-9ED0-4D7F-AB97-F24DEA096723}" destId="{3983B1D4-E9F3-40E6-BD23-7E703B845062}" srcOrd="0" destOrd="0" parTransId="{4F492F41-738A-495A-BD66-62C92425C206}" sibTransId="{C87237CF-A497-41CE-A1FA-5B148B026A29}"/>
    <dgm:cxn modelId="{10B962B6-816A-4043-8465-F03F04CF45E0}" srcId="{70FEEDF0-9ED0-4D7F-AB97-F24DEA096723}" destId="{C0379DBF-3393-4F0D-A7EE-B315C61C7C33}" srcOrd="2" destOrd="0" parTransId="{42A0A789-8CD4-46B4-9F21-844B08BDBEA9}" sibTransId="{B4E45D59-FDC0-42ED-96BF-E743CD34704C}"/>
    <dgm:cxn modelId="{70D3B1B7-9572-4327-8AE2-F4F67BF4537D}" type="presOf" srcId="{C0379DBF-3393-4F0D-A7EE-B315C61C7C33}" destId="{82171282-A646-4576-AB4C-5C8A06136ED3}" srcOrd="0" destOrd="2" presId="urn:microsoft.com/office/officeart/2009/layout/CircleArrowProcess"/>
    <dgm:cxn modelId="{716BD3C1-0FA4-44F0-91E6-F8B446A67E49}" type="presOf" srcId="{BCC44E0D-2E84-42AD-BFBC-B1DB0B59B688}" destId="{47FC99C1-6CDC-4E5F-82DC-8138B26E8725}" srcOrd="0" destOrd="0" presId="urn:microsoft.com/office/officeart/2009/layout/CircleArrowProcess"/>
    <dgm:cxn modelId="{23D085D6-0FE0-433E-B95F-840C344813A3}" srcId="{70FEEDF0-9ED0-4D7F-AB97-F24DEA096723}" destId="{5AA743E6-5D41-4732-B901-F532B10D0ABE}" srcOrd="1" destOrd="0" parTransId="{7DC431BD-E1D3-42D3-AA1E-4B702455E1FB}" sibTransId="{3EE5787E-5CE7-40D5-B35C-6BC977B595DD}"/>
    <dgm:cxn modelId="{D9AB0AE6-F18B-4A70-BFB4-908F5D928CC4}" srcId="{42DDB17B-32B6-4380-AEA0-A9CDCE0F4C58}" destId="{8DC3B0AC-5266-485C-BEE0-5EA316ED6351}" srcOrd="0" destOrd="0" parTransId="{4AF62E0A-68C0-4E36-A271-5E981705ABD4}" sibTransId="{09B5E930-7BFA-4193-A015-8BA2F8D85EED}"/>
    <dgm:cxn modelId="{5E525AFB-AC68-4EB1-B1D0-6E866AD43435}" srcId="{42DDB17B-32B6-4380-AEA0-A9CDCE0F4C58}" destId="{61916AB5-C694-4132-8237-7D3AE2797182}" srcOrd="2" destOrd="0" parTransId="{652CCB11-8112-4A8A-A872-096CAC4659CD}" sibTransId="{8264967D-43A4-4B7A-B692-74E29EF4F11E}"/>
    <dgm:cxn modelId="{1B293EFC-EB57-4EFF-B746-5E727D2F34A8}" type="presOf" srcId="{8DC3B0AC-5266-485C-BEE0-5EA316ED6351}" destId="{4708EA16-D5C5-4EE2-8A83-5B988D03B274}" srcOrd="0" destOrd="0" presId="urn:microsoft.com/office/officeart/2009/layout/CircleArrowProcess"/>
    <dgm:cxn modelId="{F80B6E4E-8530-407B-B095-0491343B2370}" type="presParOf" srcId="{0746AFD6-81AF-4A03-965B-E5FD2AC99902}" destId="{B8A5ADE6-C095-47F2-9BD8-3724EF926095}" srcOrd="0" destOrd="0" presId="urn:microsoft.com/office/officeart/2009/layout/CircleArrowProcess"/>
    <dgm:cxn modelId="{F4038CEC-1F82-4468-9968-6BDEB5BCB1D6}" type="presParOf" srcId="{B8A5ADE6-C095-47F2-9BD8-3724EF926095}" destId="{8BB83C97-51F0-45C6-863A-E48679F22BC5}" srcOrd="0" destOrd="0" presId="urn:microsoft.com/office/officeart/2009/layout/CircleArrowProcess"/>
    <dgm:cxn modelId="{55DC85B6-6B38-4AB7-9B24-C2B37206D323}" type="presParOf" srcId="{0746AFD6-81AF-4A03-965B-E5FD2AC99902}" destId="{82171282-A646-4576-AB4C-5C8A06136ED3}" srcOrd="1" destOrd="0" presId="urn:microsoft.com/office/officeart/2009/layout/CircleArrowProcess"/>
    <dgm:cxn modelId="{0845DD23-B2D5-47E4-8AF6-83BE4803B21A}" type="presParOf" srcId="{0746AFD6-81AF-4A03-965B-E5FD2AC99902}" destId="{2B9101F4-B5D1-4AB7-BC83-753D06A88415}" srcOrd="2" destOrd="0" presId="urn:microsoft.com/office/officeart/2009/layout/CircleArrowProcess"/>
    <dgm:cxn modelId="{66DC735F-DB28-4FEE-93F9-5048A090D69D}" type="presParOf" srcId="{0746AFD6-81AF-4A03-965B-E5FD2AC99902}" destId="{49C4C8C0-A665-47B8-AD0B-A80BD66447C9}" srcOrd="3" destOrd="0" presId="urn:microsoft.com/office/officeart/2009/layout/CircleArrowProcess"/>
    <dgm:cxn modelId="{ADACEFE1-C8DE-4AB6-BA9A-19D8325C4383}" type="presParOf" srcId="{49C4C8C0-A665-47B8-AD0B-A80BD66447C9}" destId="{12D2183B-C8C1-4ADD-8BFA-63A0024D79DB}" srcOrd="0" destOrd="0" presId="urn:microsoft.com/office/officeart/2009/layout/CircleArrowProcess"/>
    <dgm:cxn modelId="{838A538F-2E84-46BF-872C-80FD5A39DBA8}" type="presParOf" srcId="{0746AFD6-81AF-4A03-965B-E5FD2AC99902}" destId="{47FC99C1-6CDC-4E5F-82DC-8138B26E8725}" srcOrd="4" destOrd="0" presId="urn:microsoft.com/office/officeart/2009/layout/CircleArrowProcess"/>
    <dgm:cxn modelId="{303E99D1-4CC8-46C8-A33D-6B8C0A7640B1}" type="presParOf" srcId="{0746AFD6-81AF-4A03-965B-E5FD2AC99902}" destId="{4E0AE086-AABF-4A0E-98D0-5626D79C154F}" srcOrd="5" destOrd="0" presId="urn:microsoft.com/office/officeart/2009/layout/CircleArrowProcess"/>
    <dgm:cxn modelId="{66C1CF45-28B5-44CB-9914-F31D55E6D8F7}" type="presParOf" srcId="{0746AFD6-81AF-4A03-965B-E5FD2AC99902}" destId="{C57F095C-D392-4DF1-8FBB-9D795D0570B7}" srcOrd="6" destOrd="0" presId="urn:microsoft.com/office/officeart/2009/layout/CircleArrowProcess"/>
    <dgm:cxn modelId="{34B40DFA-A669-4C4C-A55C-62901B802886}" type="presParOf" srcId="{C57F095C-D392-4DF1-8FBB-9D795D0570B7}" destId="{339FCDE6-ACB1-4FC6-B770-034DE4C59DA1}" srcOrd="0" destOrd="0" presId="urn:microsoft.com/office/officeart/2009/layout/CircleArrowProcess"/>
    <dgm:cxn modelId="{959CB7DB-2576-45B4-B9B4-C093197DB65B}" type="presParOf" srcId="{0746AFD6-81AF-4A03-965B-E5FD2AC99902}" destId="{4708EA16-D5C5-4EE2-8A83-5B988D03B274}" srcOrd="7" destOrd="0" presId="urn:microsoft.com/office/officeart/2009/layout/CircleArrowProcess"/>
    <dgm:cxn modelId="{95C9BE3F-FA1A-4075-9B50-A143EF2A8060}" type="presParOf" srcId="{0746AFD6-81AF-4A03-965B-E5FD2AC99902}" destId="{6AED50E6-1C35-4B77-9E90-501897F8F6D8}" srcOrd="8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EFDE1E0-36B2-42FD-8BC1-DEC0FAC5CDC6}" type="doc">
      <dgm:prSet loTypeId="urn:microsoft.com/office/officeart/2009/layout/CircleArrowProcess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0FEEDF0-9ED0-4D7F-AB97-F24DEA096723}">
      <dgm:prSet phldrT="[Text]" custT="1"/>
      <dgm:spPr/>
      <dgm:t>
        <a:bodyPr/>
        <a:lstStyle/>
        <a:p>
          <a:pPr algn="ctr"/>
          <a:r>
            <a:rPr lang="hr-HR" sz="1600" b="0" i="0" noProof="0" dirty="0">
              <a:solidFill>
                <a:schemeClr val="accent4">
                  <a:lumMod val="75000"/>
                </a:schemeClr>
              </a:solidFill>
              <a:latin typeface="+mn-lt"/>
            </a:rPr>
            <a:t>Uspostava Inovacijske mreže za industriju i Inovacijskog vijeća za industriju</a:t>
          </a:r>
        </a:p>
      </dgm:t>
    </dgm:pt>
    <dgm:pt modelId="{6A0DD80F-58E3-4F5A-8C14-0C7F080FC469}" type="parTrans" cxnId="{26755254-41E9-4B8D-9575-AED9C008015C}">
      <dgm:prSet/>
      <dgm:spPr/>
      <dgm:t>
        <a:bodyPr/>
        <a:lstStyle/>
        <a:p>
          <a:pPr algn="ctr"/>
          <a:endParaRPr lang="en-US"/>
        </a:p>
      </dgm:t>
    </dgm:pt>
    <dgm:pt modelId="{5AEE57B6-452E-4D6B-9FEC-128B713CC6B5}" type="sibTrans" cxnId="{26755254-41E9-4B8D-9575-AED9C008015C}">
      <dgm:prSet/>
      <dgm:spPr/>
      <dgm:t>
        <a:bodyPr/>
        <a:lstStyle/>
        <a:p>
          <a:pPr algn="ctr"/>
          <a:endParaRPr lang="en-US"/>
        </a:p>
      </dgm:t>
    </dgm:pt>
    <dgm:pt modelId="{3983B1D4-E9F3-40E6-BD23-7E703B845062}">
      <dgm:prSet phldrT="[Text]" custT="1"/>
      <dgm:spPr/>
      <dgm:t>
        <a:bodyPr/>
        <a:lstStyle/>
        <a:p>
          <a:pPr algn="l">
            <a:buFont typeface="Courier New" panose="02070309020205020404" pitchFamily="49" charset="0"/>
            <a:buChar char="o"/>
          </a:pPr>
          <a:r>
            <a:rPr lang="hr-HR" sz="1400" b="0" i="0" noProof="0" dirty="0">
              <a:latin typeface="+mn-lt"/>
            </a:rPr>
            <a:t> Inovacijska WEB platforma</a:t>
          </a:r>
        </a:p>
      </dgm:t>
    </dgm:pt>
    <dgm:pt modelId="{4F492F41-738A-495A-BD66-62C92425C206}" type="parTrans" cxnId="{EE2D7EB0-2491-4620-9484-128EFCB0CCFB}">
      <dgm:prSet/>
      <dgm:spPr/>
      <dgm:t>
        <a:bodyPr/>
        <a:lstStyle/>
        <a:p>
          <a:pPr algn="ctr"/>
          <a:endParaRPr lang="en-US"/>
        </a:p>
      </dgm:t>
    </dgm:pt>
    <dgm:pt modelId="{C87237CF-A497-41CE-A1FA-5B148B026A29}" type="sibTrans" cxnId="{EE2D7EB0-2491-4620-9484-128EFCB0CCFB}">
      <dgm:prSet/>
      <dgm:spPr/>
      <dgm:t>
        <a:bodyPr/>
        <a:lstStyle/>
        <a:p>
          <a:pPr algn="ctr"/>
          <a:endParaRPr lang="en-US"/>
        </a:p>
      </dgm:t>
    </dgm:pt>
    <dgm:pt modelId="{902514D4-9367-48BD-AB98-415C361E8095}">
      <dgm:prSet phldrT="[Text]" custT="1"/>
      <dgm:spPr/>
      <dgm:t>
        <a:bodyPr/>
        <a:lstStyle/>
        <a:p>
          <a:pPr algn="ctr"/>
          <a:r>
            <a:rPr lang="hr-HR" sz="1600" b="0" i="0" noProof="0" dirty="0">
              <a:solidFill>
                <a:schemeClr val="accent4">
                  <a:lumMod val="75000"/>
                </a:schemeClr>
              </a:solidFill>
              <a:latin typeface="+mn-lt"/>
            </a:rPr>
            <a:t>INOVA THINK TANK</a:t>
          </a:r>
        </a:p>
      </dgm:t>
    </dgm:pt>
    <dgm:pt modelId="{8583B2DE-149D-4FA0-B8A4-627F65C95D74}" type="parTrans" cxnId="{EC73D28B-E1B0-4A21-84D6-9486C56E714D}">
      <dgm:prSet/>
      <dgm:spPr/>
      <dgm:t>
        <a:bodyPr/>
        <a:lstStyle/>
        <a:p>
          <a:pPr algn="ctr"/>
          <a:endParaRPr lang="en-US"/>
        </a:p>
      </dgm:t>
    </dgm:pt>
    <dgm:pt modelId="{E602F495-06AD-4078-A149-C6C8558402F7}" type="sibTrans" cxnId="{EC73D28B-E1B0-4A21-84D6-9486C56E714D}">
      <dgm:prSet/>
      <dgm:spPr/>
      <dgm:t>
        <a:bodyPr/>
        <a:lstStyle/>
        <a:p>
          <a:pPr algn="ctr"/>
          <a:endParaRPr lang="en-US"/>
        </a:p>
      </dgm:t>
    </dgm:pt>
    <dgm:pt modelId="{42DDB17B-32B6-4380-AEA0-A9CDCE0F4C58}">
      <dgm:prSet phldrT="[Text]" custT="1"/>
      <dgm:spPr/>
      <dgm:t>
        <a:bodyPr/>
        <a:lstStyle/>
        <a:p>
          <a:pPr algn="ctr"/>
          <a:r>
            <a:rPr lang="hr-HR" sz="1600" b="0" i="0" noProof="0" dirty="0">
              <a:solidFill>
                <a:schemeClr val="accent4">
                  <a:lumMod val="75000"/>
                </a:schemeClr>
              </a:solidFill>
              <a:latin typeface="+mn-lt"/>
            </a:rPr>
            <a:t>Tehnološko mapiranje poslovnog sektora</a:t>
          </a:r>
        </a:p>
      </dgm:t>
    </dgm:pt>
    <dgm:pt modelId="{0542F929-D3C4-4E9C-A3C8-6EF7FF18FFBD}" type="parTrans" cxnId="{103B6B91-8CC9-4D40-B800-3DD59F11CB88}">
      <dgm:prSet/>
      <dgm:spPr/>
      <dgm:t>
        <a:bodyPr/>
        <a:lstStyle/>
        <a:p>
          <a:pPr algn="ctr"/>
          <a:endParaRPr lang="en-US"/>
        </a:p>
      </dgm:t>
    </dgm:pt>
    <dgm:pt modelId="{B503D57E-B88B-42C1-9990-439FB88B1A35}" type="sibTrans" cxnId="{103B6B91-8CC9-4D40-B800-3DD59F11CB88}">
      <dgm:prSet/>
      <dgm:spPr/>
      <dgm:t>
        <a:bodyPr/>
        <a:lstStyle/>
        <a:p>
          <a:pPr algn="ctr"/>
          <a:endParaRPr lang="en-US"/>
        </a:p>
      </dgm:t>
    </dgm:pt>
    <dgm:pt modelId="{8DC3B0AC-5266-485C-BEE0-5EA316ED6351}">
      <dgm:prSet phldrT="[Text]" custT="1"/>
      <dgm:spPr/>
      <dgm:t>
        <a:bodyPr/>
        <a:lstStyle/>
        <a:p>
          <a:pPr algn="l">
            <a:buFont typeface="Courier New" panose="02070309020205020404" pitchFamily="49" charset="0"/>
            <a:buChar char="o"/>
          </a:pPr>
          <a:r>
            <a:rPr lang="hr-HR" sz="1400" b="0" i="0" noProof="0" dirty="0">
              <a:solidFill>
                <a:schemeClr val="tx1"/>
              </a:solidFill>
              <a:latin typeface="+mn-lt"/>
            </a:rPr>
            <a:t> Analitička procjena </a:t>
          </a:r>
        </a:p>
      </dgm:t>
    </dgm:pt>
    <dgm:pt modelId="{4AF62E0A-68C0-4E36-A271-5E981705ABD4}" type="parTrans" cxnId="{D9AB0AE6-F18B-4A70-BFB4-908F5D928CC4}">
      <dgm:prSet/>
      <dgm:spPr/>
      <dgm:t>
        <a:bodyPr/>
        <a:lstStyle/>
        <a:p>
          <a:pPr algn="ctr"/>
          <a:endParaRPr lang="en-US"/>
        </a:p>
      </dgm:t>
    </dgm:pt>
    <dgm:pt modelId="{09B5E930-7BFA-4193-A015-8BA2F8D85EED}" type="sibTrans" cxnId="{D9AB0AE6-F18B-4A70-BFB4-908F5D928CC4}">
      <dgm:prSet/>
      <dgm:spPr/>
      <dgm:t>
        <a:bodyPr/>
        <a:lstStyle/>
        <a:p>
          <a:pPr algn="ctr"/>
          <a:endParaRPr lang="en-US"/>
        </a:p>
      </dgm:t>
    </dgm:pt>
    <dgm:pt modelId="{6AF520EB-2EB8-40AA-A2B7-01AAB64132BE}">
      <dgm:prSet phldrT="[Text]" custT="1"/>
      <dgm:spPr/>
      <dgm:t>
        <a:bodyPr/>
        <a:lstStyle/>
        <a:p>
          <a:pPr algn="l">
            <a:buFont typeface="Courier New" panose="02070309020205020404" pitchFamily="49" charset="0"/>
            <a:buChar char="o"/>
          </a:pPr>
          <a:r>
            <a:rPr lang="hr-HR" sz="1400" b="0" i="0" noProof="0" dirty="0">
              <a:latin typeface="+mn-lt"/>
            </a:rPr>
            <a:t> Tehničko tajništvo Tematskih inovacijskih vijeća</a:t>
          </a:r>
        </a:p>
      </dgm:t>
    </dgm:pt>
    <dgm:pt modelId="{6421327E-D863-4AB9-8C9E-C589C6A9FD56}" type="parTrans" cxnId="{202C3B53-8CC6-4B08-9537-21E2236303E0}">
      <dgm:prSet/>
      <dgm:spPr/>
      <dgm:t>
        <a:bodyPr/>
        <a:lstStyle/>
        <a:p>
          <a:endParaRPr lang="hr-HR"/>
        </a:p>
      </dgm:t>
    </dgm:pt>
    <dgm:pt modelId="{0FC56C7F-5E93-4B93-8330-791A286613A3}" type="sibTrans" cxnId="{202C3B53-8CC6-4B08-9537-21E2236303E0}">
      <dgm:prSet/>
      <dgm:spPr/>
      <dgm:t>
        <a:bodyPr/>
        <a:lstStyle/>
        <a:p>
          <a:endParaRPr lang="hr-HR"/>
        </a:p>
      </dgm:t>
    </dgm:pt>
    <dgm:pt modelId="{96B0345B-187D-4BDD-A03A-DF05B4A99596}">
      <dgm:prSet phldrT="[Text]" custT="1"/>
      <dgm:spPr/>
      <dgm:t>
        <a:bodyPr/>
        <a:lstStyle/>
        <a:p>
          <a:pPr algn="l">
            <a:buFont typeface="Courier New" panose="02070309020205020404" pitchFamily="49" charset="0"/>
            <a:buChar char="o"/>
          </a:pPr>
          <a:r>
            <a:rPr lang="hr-HR" sz="1400" b="0" i="0" noProof="0" dirty="0">
              <a:solidFill>
                <a:schemeClr val="tx1"/>
              </a:solidFill>
              <a:latin typeface="+mn-lt"/>
            </a:rPr>
            <a:t> Analitička izvješća regulativa</a:t>
          </a:r>
        </a:p>
      </dgm:t>
    </dgm:pt>
    <dgm:pt modelId="{C4ED31E9-647E-4BC4-B1A4-D5FE20FD5A6A}" type="parTrans" cxnId="{FF72E170-658E-4D83-BC57-7CA92131DA6A}">
      <dgm:prSet/>
      <dgm:spPr/>
      <dgm:t>
        <a:bodyPr/>
        <a:lstStyle/>
        <a:p>
          <a:endParaRPr lang="hr-HR"/>
        </a:p>
      </dgm:t>
    </dgm:pt>
    <dgm:pt modelId="{84AE538A-CE88-48AE-A744-4923C7F0D2A7}" type="sibTrans" cxnId="{FF72E170-658E-4D83-BC57-7CA92131DA6A}">
      <dgm:prSet/>
      <dgm:spPr/>
      <dgm:t>
        <a:bodyPr/>
        <a:lstStyle/>
        <a:p>
          <a:endParaRPr lang="hr-HR"/>
        </a:p>
      </dgm:t>
    </dgm:pt>
    <dgm:pt modelId="{16705FBE-CF1B-4D2E-B36D-C3ED1C169F61}">
      <dgm:prSet phldrT="[Text]" custT="1"/>
      <dgm:spPr/>
      <dgm:t>
        <a:bodyPr/>
        <a:lstStyle/>
        <a:p>
          <a:pPr algn="l">
            <a:buFont typeface="Courier New" panose="02070309020205020404" pitchFamily="49" charset="0"/>
            <a:buChar char="o"/>
          </a:pPr>
          <a:r>
            <a:rPr lang="hr-HR" sz="1400" b="0" i="0" noProof="0" dirty="0">
              <a:solidFill>
                <a:schemeClr val="tx1"/>
              </a:solidFill>
              <a:latin typeface="+mn-lt"/>
            </a:rPr>
            <a:t> Strateški i pravni okvir</a:t>
          </a:r>
        </a:p>
      </dgm:t>
    </dgm:pt>
    <dgm:pt modelId="{EE444EC3-F1B1-44AD-8B17-3A02EC95533F}" type="parTrans" cxnId="{EE02811A-E2BE-47D7-8354-395F56C0EBB1}">
      <dgm:prSet/>
      <dgm:spPr/>
      <dgm:t>
        <a:bodyPr/>
        <a:lstStyle/>
        <a:p>
          <a:endParaRPr lang="hr-HR"/>
        </a:p>
      </dgm:t>
    </dgm:pt>
    <dgm:pt modelId="{29099F94-A02A-4727-954B-2FE78EABBD49}" type="sibTrans" cxnId="{EE02811A-E2BE-47D7-8354-395F56C0EBB1}">
      <dgm:prSet/>
      <dgm:spPr/>
      <dgm:t>
        <a:bodyPr/>
        <a:lstStyle/>
        <a:p>
          <a:endParaRPr lang="hr-HR"/>
        </a:p>
      </dgm:t>
    </dgm:pt>
    <dgm:pt modelId="{C5F27D97-2840-4D08-9929-8831D3659C28}">
      <dgm:prSet phldrT="[Text]" custT="1"/>
      <dgm:spPr/>
      <dgm:t>
        <a:bodyPr/>
        <a:lstStyle/>
        <a:p>
          <a:pPr algn="l">
            <a:buFont typeface="Courier New" panose="02070309020205020404" pitchFamily="49" charset="0"/>
            <a:buChar char="o"/>
          </a:pPr>
          <a:r>
            <a:rPr lang="hr-HR" sz="1400" b="0" i="0" noProof="0" dirty="0">
              <a:solidFill>
                <a:schemeClr val="tx1"/>
              </a:solidFill>
              <a:latin typeface="+mn-lt"/>
            </a:rPr>
            <a:t> Financijski instrumenti</a:t>
          </a:r>
        </a:p>
      </dgm:t>
    </dgm:pt>
    <dgm:pt modelId="{EEA07FE4-4961-4D34-AC90-478DE61FE07D}" type="parTrans" cxnId="{B9DBC361-8795-47E5-A642-28CD9B9445E7}">
      <dgm:prSet/>
      <dgm:spPr/>
      <dgm:t>
        <a:bodyPr/>
        <a:lstStyle/>
        <a:p>
          <a:endParaRPr lang="hr-HR"/>
        </a:p>
      </dgm:t>
    </dgm:pt>
    <dgm:pt modelId="{FAFFBC87-4DB0-487C-9BFA-EF8C11216F72}" type="sibTrans" cxnId="{B9DBC361-8795-47E5-A642-28CD9B9445E7}">
      <dgm:prSet/>
      <dgm:spPr/>
      <dgm:t>
        <a:bodyPr/>
        <a:lstStyle/>
        <a:p>
          <a:endParaRPr lang="hr-HR"/>
        </a:p>
      </dgm:t>
    </dgm:pt>
    <dgm:pt modelId="{A5E6DE93-1C66-40EA-A9CD-16090E16F01C}">
      <dgm:prSet phldrT="[Text]" custT="1"/>
      <dgm:spPr/>
      <dgm:t>
        <a:bodyPr/>
        <a:lstStyle/>
        <a:p>
          <a:pPr algn="l">
            <a:buFont typeface="Courier New" panose="02070309020205020404" pitchFamily="49" charset="0"/>
            <a:buChar char="o"/>
          </a:pPr>
          <a:r>
            <a:rPr lang="hr-HR" sz="1400" b="0" i="0" noProof="0" dirty="0">
              <a:solidFill>
                <a:schemeClr val="tx1"/>
              </a:solidFill>
              <a:latin typeface="+mn-lt"/>
            </a:rPr>
            <a:t> Međunarodno savjetodavno vijeće</a:t>
          </a:r>
        </a:p>
      </dgm:t>
    </dgm:pt>
    <dgm:pt modelId="{196B7C35-001C-45CA-BEBE-28D704CF3FF5}" type="parTrans" cxnId="{E97429FE-0910-407D-9532-9DBDE0568C45}">
      <dgm:prSet/>
      <dgm:spPr/>
      <dgm:t>
        <a:bodyPr/>
        <a:lstStyle/>
        <a:p>
          <a:endParaRPr lang="hr-HR"/>
        </a:p>
      </dgm:t>
    </dgm:pt>
    <dgm:pt modelId="{31A9FD44-E643-4206-9831-552F74DDC93F}" type="sibTrans" cxnId="{E97429FE-0910-407D-9532-9DBDE0568C45}">
      <dgm:prSet/>
      <dgm:spPr/>
      <dgm:t>
        <a:bodyPr/>
        <a:lstStyle/>
        <a:p>
          <a:endParaRPr lang="hr-HR"/>
        </a:p>
      </dgm:t>
    </dgm:pt>
    <dgm:pt modelId="{306C48FF-9831-4591-8495-368E002558FD}">
      <dgm:prSet phldrT="[Text]" custT="1"/>
      <dgm:spPr/>
      <dgm:t>
        <a:bodyPr/>
        <a:lstStyle/>
        <a:p>
          <a:pPr algn="l">
            <a:buFont typeface="Courier New" panose="02070309020205020404" pitchFamily="49" charset="0"/>
            <a:buChar char="o"/>
          </a:pPr>
          <a:r>
            <a:rPr lang="hr-HR" sz="1400" b="0" i="0" noProof="0" dirty="0">
              <a:latin typeface="+mn-lt"/>
            </a:rPr>
            <a:t> Organizacija sastanaka, konferencija</a:t>
          </a:r>
        </a:p>
      </dgm:t>
    </dgm:pt>
    <dgm:pt modelId="{051927E6-23CA-4F5E-A08A-645F50D362AA}" type="parTrans" cxnId="{D3C35E1A-C67A-42C2-85C3-790F7B7A584A}">
      <dgm:prSet/>
      <dgm:spPr/>
      <dgm:t>
        <a:bodyPr/>
        <a:lstStyle/>
        <a:p>
          <a:endParaRPr lang="hr-HR"/>
        </a:p>
      </dgm:t>
    </dgm:pt>
    <dgm:pt modelId="{FD092733-BEF1-4E00-A784-CBB364CCD917}" type="sibTrans" cxnId="{D3C35E1A-C67A-42C2-85C3-790F7B7A584A}">
      <dgm:prSet/>
      <dgm:spPr/>
      <dgm:t>
        <a:bodyPr/>
        <a:lstStyle/>
        <a:p>
          <a:endParaRPr lang="hr-HR"/>
        </a:p>
      </dgm:t>
    </dgm:pt>
    <dgm:pt modelId="{DBC0B6F4-1769-4CF4-AD70-9C3FAA999047}">
      <dgm:prSet phldrT="[Text]" custT="1"/>
      <dgm:spPr/>
      <dgm:t>
        <a:bodyPr/>
        <a:lstStyle/>
        <a:p>
          <a:pPr algn="l">
            <a:buFont typeface="Courier New" panose="02070309020205020404" pitchFamily="49" charset="0"/>
            <a:buChar char="o"/>
          </a:pPr>
          <a:r>
            <a:rPr lang="hr-HR" sz="1400" b="0" i="0" noProof="0" dirty="0">
              <a:solidFill>
                <a:schemeClr val="tx1"/>
              </a:solidFill>
              <a:latin typeface="+mn-lt"/>
            </a:rPr>
            <a:t> </a:t>
          </a:r>
          <a:r>
            <a:rPr lang="hr-HR" sz="1400" b="0" i="0" noProof="0" dirty="0" err="1">
              <a:solidFill>
                <a:schemeClr val="tx1"/>
              </a:solidFill>
              <a:latin typeface="+mn-lt"/>
            </a:rPr>
            <a:t>Mapiranje</a:t>
          </a:r>
          <a:r>
            <a:rPr lang="hr-HR" sz="1400" b="0" i="0" noProof="0" dirty="0">
              <a:solidFill>
                <a:schemeClr val="tx1"/>
              </a:solidFill>
              <a:latin typeface="+mn-lt"/>
            </a:rPr>
            <a:t> tehnoloških kapaciteta</a:t>
          </a:r>
        </a:p>
      </dgm:t>
    </dgm:pt>
    <dgm:pt modelId="{9E2D11CC-A5BC-43FA-A8E7-FA2857267EF9}" type="parTrans" cxnId="{EB4DEF80-9C09-4EFD-B1C9-1887E3AC3CE7}">
      <dgm:prSet/>
      <dgm:spPr/>
      <dgm:t>
        <a:bodyPr/>
        <a:lstStyle/>
        <a:p>
          <a:endParaRPr lang="hr-HR"/>
        </a:p>
      </dgm:t>
    </dgm:pt>
    <dgm:pt modelId="{7DA1B0D9-6047-48F5-93C4-9C14C2DA8B16}" type="sibTrans" cxnId="{EB4DEF80-9C09-4EFD-B1C9-1887E3AC3CE7}">
      <dgm:prSet/>
      <dgm:spPr/>
      <dgm:t>
        <a:bodyPr/>
        <a:lstStyle/>
        <a:p>
          <a:endParaRPr lang="hr-HR"/>
        </a:p>
      </dgm:t>
    </dgm:pt>
    <dgm:pt modelId="{9C9374B2-5F10-4DD8-98E8-DBAEBA9E9011}">
      <dgm:prSet phldrT="[Text]" custT="1"/>
      <dgm:spPr/>
      <dgm:t>
        <a:bodyPr/>
        <a:lstStyle/>
        <a:p>
          <a:pPr algn="l">
            <a:buFont typeface="Courier New" panose="02070309020205020404" pitchFamily="49" charset="0"/>
            <a:buChar char="o"/>
          </a:pPr>
          <a:r>
            <a:rPr lang="hr-HR" sz="1400" b="0" i="0" noProof="0" dirty="0">
              <a:solidFill>
                <a:schemeClr val="tx1"/>
              </a:solidFill>
              <a:latin typeface="+mn-lt"/>
            </a:rPr>
            <a:t> Stupanj razvoja tehnologija</a:t>
          </a:r>
        </a:p>
      </dgm:t>
    </dgm:pt>
    <dgm:pt modelId="{BC79A0E7-7813-4AC6-9B21-2700055872F1}" type="parTrans" cxnId="{FCA5DE54-0CE4-4631-A3C5-F4C908E85D6A}">
      <dgm:prSet/>
      <dgm:spPr/>
      <dgm:t>
        <a:bodyPr/>
        <a:lstStyle/>
        <a:p>
          <a:endParaRPr lang="hr-HR"/>
        </a:p>
      </dgm:t>
    </dgm:pt>
    <dgm:pt modelId="{FDC5347B-9F52-471C-9CDC-3A3B596B113B}" type="sibTrans" cxnId="{FCA5DE54-0CE4-4631-A3C5-F4C908E85D6A}">
      <dgm:prSet/>
      <dgm:spPr/>
      <dgm:t>
        <a:bodyPr/>
        <a:lstStyle/>
        <a:p>
          <a:endParaRPr lang="hr-HR"/>
        </a:p>
      </dgm:t>
    </dgm:pt>
    <dgm:pt modelId="{C6026BBD-EE03-4FA9-858D-EB7EBC61B7C3}">
      <dgm:prSet phldrT="[Text]" custT="1"/>
      <dgm:spPr/>
      <dgm:t>
        <a:bodyPr/>
        <a:lstStyle/>
        <a:p>
          <a:pPr algn="l">
            <a:buFont typeface="Courier New" panose="02070309020205020404" pitchFamily="49" charset="0"/>
            <a:buChar char="o"/>
          </a:pPr>
          <a:r>
            <a:rPr lang="hr-HR" sz="1400" b="0" i="0" noProof="0" dirty="0">
              <a:solidFill>
                <a:schemeClr val="tx1"/>
              </a:solidFill>
              <a:latin typeface="+mn-lt"/>
            </a:rPr>
            <a:t> Tehnološko predviđanje razvoja na temelju sadašnje situacije</a:t>
          </a:r>
        </a:p>
      </dgm:t>
    </dgm:pt>
    <dgm:pt modelId="{3C238696-E8BE-4D65-A552-51BED41620C4}" type="parTrans" cxnId="{2BB0E689-0F5B-45FE-AC58-E7FB6BEDD7E6}">
      <dgm:prSet/>
      <dgm:spPr/>
      <dgm:t>
        <a:bodyPr/>
        <a:lstStyle/>
        <a:p>
          <a:endParaRPr lang="hr-HR"/>
        </a:p>
      </dgm:t>
    </dgm:pt>
    <dgm:pt modelId="{A4228E07-A317-47FF-B0BD-51A459E34862}" type="sibTrans" cxnId="{2BB0E689-0F5B-45FE-AC58-E7FB6BEDD7E6}">
      <dgm:prSet/>
      <dgm:spPr/>
      <dgm:t>
        <a:bodyPr/>
        <a:lstStyle/>
        <a:p>
          <a:endParaRPr lang="hr-HR"/>
        </a:p>
      </dgm:t>
    </dgm:pt>
    <dgm:pt modelId="{0746AFD6-81AF-4A03-965B-E5FD2AC99902}" type="pres">
      <dgm:prSet presAssocID="{9EFDE1E0-36B2-42FD-8BC1-DEC0FAC5CDC6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B8A5ADE6-C095-47F2-9BD8-3724EF926095}" type="pres">
      <dgm:prSet presAssocID="{70FEEDF0-9ED0-4D7F-AB97-F24DEA096723}" presName="Accent1" presStyleCnt="0"/>
      <dgm:spPr/>
    </dgm:pt>
    <dgm:pt modelId="{8BB83C97-51F0-45C6-863A-E48679F22BC5}" type="pres">
      <dgm:prSet presAssocID="{70FEEDF0-9ED0-4D7F-AB97-F24DEA096723}" presName="Accent" presStyleLbl="node1" presStyleIdx="0" presStyleCnt="3" custScaleX="123393" custLinFactNeighborX="355" custLinFactNeighborY="-3833"/>
      <dgm:spPr>
        <a:solidFill>
          <a:schemeClr val="accent4">
            <a:lumMod val="40000"/>
            <a:lumOff val="60000"/>
          </a:schemeClr>
        </a:solidFill>
      </dgm:spPr>
    </dgm:pt>
    <dgm:pt modelId="{82171282-A646-4576-AB4C-5C8A06136ED3}" type="pres">
      <dgm:prSet presAssocID="{70FEEDF0-9ED0-4D7F-AB97-F24DEA096723}" presName="Child1" presStyleLbl="revTx" presStyleIdx="0" presStyleCnt="6" custScaleX="199777" custScaleY="124860" custLinFactNeighborX="70839" custLinFactNeighborY="-32149">
        <dgm:presLayoutVars>
          <dgm:chMax val="0"/>
          <dgm:chPref val="0"/>
          <dgm:bulletEnabled val="1"/>
        </dgm:presLayoutVars>
      </dgm:prSet>
      <dgm:spPr/>
    </dgm:pt>
    <dgm:pt modelId="{2B9101F4-B5D1-4AB7-BC83-753D06A88415}" type="pres">
      <dgm:prSet presAssocID="{70FEEDF0-9ED0-4D7F-AB97-F24DEA096723}" presName="Parent1" presStyleLbl="revTx" presStyleIdx="1" presStyleCnt="6" custScaleX="170198" custScaleY="137026" custLinFactNeighborX="209" custLinFactNeighborY="-15225">
        <dgm:presLayoutVars>
          <dgm:chMax val="1"/>
          <dgm:chPref val="1"/>
          <dgm:bulletEnabled val="1"/>
        </dgm:presLayoutVars>
      </dgm:prSet>
      <dgm:spPr/>
    </dgm:pt>
    <dgm:pt modelId="{49C4C8C0-A665-47B8-AD0B-A80BD66447C9}" type="pres">
      <dgm:prSet presAssocID="{902514D4-9367-48BD-AB98-415C361E8095}" presName="Accent2" presStyleCnt="0"/>
      <dgm:spPr/>
    </dgm:pt>
    <dgm:pt modelId="{12D2183B-C8C1-4ADD-8BFA-63A0024D79DB}" type="pres">
      <dgm:prSet presAssocID="{902514D4-9367-48BD-AB98-415C361E8095}" presName="Accent" presStyleLbl="node1" presStyleIdx="1" presStyleCnt="3" custScaleX="123105" custLinFactNeighborX="-299"/>
      <dgm:spPr>
        <a:solidFill>
          <a:schemeClr val="accent4">
            <a:lumMod val="60000"/>
            <a:lumOff val="40000"/>
          </a:schemeClr>
        </a:solidFill>
      </dgm:spPr>
    </dgm:pt>
    <dgm:pt modelId="{47FC99C1-6CDC-4E5F-82DC-8138B26E8725}" type="pres">
      <dgm:prSet presAssocID="{902514D4-9367-48BD-AB98-415C361E8095}" presName="Child2" presStyleLbl="revTx" presStyleIdx="2" presStyleCnt="6" custScaleX="199760" custScaleY="151426" custLinFactX="15802" custLinFactNeighborX="100000" custLinFactNeighborY="-24356">
        <dgm:presLayoutVars>
          <dgm:chMax val="0"/>
          <dgm:chPref val="0"/>
          <dgm:bulletEnabled val="1"/>
        </dgm:presLayoutVars>
      </dgm:prSet>
      <dgm:spPr/>
    </dgm:pt>
    <dgm:pt modelId="{4E0AE086-AABF-4A0E-98D0-5626D79C154F}" type="pres">
      <dgm:prSet presAssocID="{902514D4-9367-48BD-AB98-415C361E8095}" presName="Parent2" presStyleLbl="revTx" presStyleIdx="3" presStyleCnt="6" custScaleX="175558" custLinFactNeighborX="24200" custLinFactNeighborY="-5946">
        <dgm:presLayoutVars>
          <dgm:chMax val="1"/>
          <dgm:chPref val="1"/>
          <dgm:bulletEnabled val="1"/>
        </dgm:presLayoutVars>
      </dgm:prSet>
      <dgm:spPr/>
    </dgm:pt>
    <dgm:pt modelId="{C57F095C-D392-4DF1-8FBB-9D795D0570B7}" type="pres">
      <dgm:prSet presAssocID="{42DDB17B-32B6-4380-AEA0-A9CDCE0F4C58}" presName="Accent3" presStyleCnt="0"/>
      <dgm:spPr/>
    </dgm:pt>
    <dgm:pt modelId="{339FCDE6-ACB1-4FC6-B770-034DE4C59DA1}" type="pres">
      <dgm:prSet presAssocID="{42DDB17B-32B6-4380-AEA0-A9CDCE0F4C58}" presName="Accent" presStyleLbl="node1" presStyleIdx="2" presStyleCnt="3" custScaleX="127649" custScaleY="93856"/>
      <dgm:spPr>
        <a:solidFill>
          <a:schemeClr val="accent4">
            <a:lumMod val="75000"/>
          </a:schemeClr>
        </a:solidFill>
      </dgm:spPr>
    </dgm:pt>
    <dgm:pt modelId="{4708EA16-D5C5-4EE2-8A83-5B988D03B274}" type="pres">
      <dgm:prSet presAssocID="{42DDB17B-32B6-4380-AEA0-A9CDCE0F4C58}" presName="Child3" presStyleLbl="revTx" presStyleIdx="4" presStyleCnt="6" custScaleX="202866" custScaleY="142977" custLinFactNeighborX="73721" custLinFactNeighborY="7569">
        <dgm:presLayoutVars>
          <dgm:chMax val="0"/>
          <dgm:chPref val="0"/>
          <dgm:bulletEnabled val="1"/>
        </dgm:presLayoutVars>
      </dgm:prSet>
      <dgm:spPr/>
    </dgm:pt>
    <dgm:pt modelId="{6AED50E6-1C35-4B77-9E90-501897F8F6D8}" type="pres">
      <dgm:prSet presAssocID="{42DDB17B-32B6-4380-AEA0-A9CDCE0F4C58}" presName="Parent3" presStyleLbl="revTx" presStyleIdx="5" presStyleCnt="6" custScaleX="133778" custScaleY="134153" custLinFactNeighborX="968" custLinFactNeighborY="1280">
        <dgm:presLayoutVars>
          <dgm:chMax val="1"/>
          <dgm:chPref val="1"/>
          <dgm:bulletEnabled val="1"/>
        </dgm:presLayoutVars>
      </dgm:prSet>
      <dgm:spPr/>
    </dgm:pt>
  </dgm:ptLst>
  <dgm:cxnLst>
    <dgm:cxn modelId="{3064ED05-7C34-49F7-BF9D-60BA36B6C51D}" type="presOf" srcId="{9EFDE1E0-36B2-42FD-8BC1-DEC0FAC5CDC6}" destId="{0746AFD6-81AF-4A03-965B-E5FD2AC99902}" srcOrd="0" destOrd="0" presId="urn:microsoft.com/office/officeart/2009/layout/CircleArrowProcess"/>
    <dgm:cxn modelId="{33CE7614-7B2A-4377-B5EF-2CC5E544D238}" type="presOf" srcId="{DBC0B6F4-1769-4CF4-AD70-9C3FAA999047}" destId="{4708EA16-D5C5-4EE2-8A83-5B988D03B274}" srcOrd="0" destOrd="1" presId="urn:microsoft.com/office/officeart/2009/layout/CircleArrowProcess"/>
    <dgm:cxn modelId="{D3C35E1A-C67A-42C2-85C3-790F7B7A584A}" srcId="{70FEEDF0-9ED0-4D7F-AB97-F24DEA096723}" destId="{306C48FF-9831-4591-8495-368E002558FD}" srcOrd="2" destOrd="0" parTransId="{051927E6-23CA-4F5E-A08A-645F50D362AA}" sibTransId="{FD092733-BEF1-4E00-A784-CBB364CCD917}"/>
    <dgm:cxn modelId="{EE02811A-E2BE-47D7-8354-395F56C0EBB1}" srcId="{902514D4-9367-48BD-AB98-415C361E8095}" destId="{16705FBE-CF1B-4D2E-B36D-C3ED1C169F61}" srcOrd="2" destOrd="0" parTransId="{EE444EC3-F1B1-44AD-8B17-3A02EC95533F}" sibTransId="{29099F94-A02A-4727-954B-2FE78EABBD49}"/>
    <dgm:cxn modelId="{CA774F20-4D83-4601-BA58-864614E92BA8}" type="presOf" srcId="{16705FBE-CF1B-4D2E-B36D-C3ED1C169F61}" destId="{47FC99C1-6CDC-4E5F-82DC-8138B26E8725}" srcOrd="0" destOrd="2" presId="urn:microsoft.com/office/officeart/2009/layout/CircleArrowProcess"/>
    <dgm:cxn modelId="{D6C5512B-B856-4D4C-B24B-A2FCB722502C}" type="presOf" srcId="{306C48FF-9831-4591-8495-368E002558FD}" destId="{82171282-A646-4576-AB4C-5C8A06136ED3}" srcOrd="0" destOrd="2" presId="urn:microsoft.com/office/officeart/2009/layout/CircleArrowProcess"/>
    <dgm:cxn modelId="{C9004133-AF49-44B6-88B8-57CEDE8D6FE3}" type="presOf" srcId="{902514D4-9367-48BD-AB98-415C361E8095}" destId="{4E0AE086-AABF-4A0E-98D0-5626D79C154F}" srcOrd="0" destOrd="0" presId="urn:microsoft.com/office/officeart/2009/layout/CircleArrowProcess"/>
    <dgm:cxn modelId="{21EFD43D-4327-44DA-9B9E-C6C681F1369C}" type="presOf" srcId="{3983B1D4-E9F3-40E6-BD23-7E703B845062}" destId="{82171282-A646-4576-AB4C-5C8A06136ED3}" srcOrd="0" destOrd="0" presId="urn:microsoft.com/office/officeart/2009/layout/CircleArrowProcess"/>
    <dgm:cxn modelId="{B9DBC361-8795-47E5-A642-28CD9B9445E7}" srcId="{902514D4-9367-48BD-AB98-415C361E8095}" destId="{C5F27D97-2840-4D08-9929-8831D3659C28}" srcOrd="3" destOrd="0" parTransId="{EEA07FE4-4961-4D34-AC90-478DE61FE07D}" sibTransId="{FAFFBC87-4DB0-487C-9BFA-EF8C11216F72}"/>
    <dgm:cxn modelId="{DE062268-23F1-4406-B7E2-B1A30686CF14}" type="presOf" srcId="{A5E6DE93-1C66-40EA-A9CD-16090E16F01C}" destId="{47FC99C1-6CDC-4E5F-82DC-8138B26E8725}" srcOrd="0" destOrd="0" presId="urn:microsoft.com/office/officeart/2009/layout/CircleArrowProcess"/>
    <dgm:cxn modelId="{FF72E170-658E-4D83-BC57-7CA92131DA6A}" srcId="{902514D4-9367-48BD-AB98-415C361E8095}" destId="{96B0345B-187D-4BDD-A03A-DF05B4A99596}" srcOrd="1" destOrd="0" parTransId="{C4ED31E9-647E-4BC4-B1A4-D5FE20FD5A6A}" sibTransId="{84AE538A-CE88-48AE-A744-4923C7F0D2A7}"/>
    <dgm:cxn modelId="{1A4A4F51-08B3-44B4-823C-F25BF63ED7CA}" type="presOf" srcId="{C6026BBD-EE03-4FA9-858D-EB7EBC61B7C3}" destId="{4708EA16-D5C5-4EE2-8A83-5B988D03B274}" srcOrd="0" destOrd="3" presId="urn:microsoft.com/office/officeart/2009/layout/CircleArrowProcess"/>
    <dgm:cxn modelId="{202C3B53-8CC6-4B08-9537-21E2236303E0}" srcId="{70FEEDF0-9ED0-4D7F-AB97-F24DEA096723}" destId="{6AF520EB-2EB8-40AA-A2B7-01AAB64132BE}" srcOrd="1" destOrd="0" parTransId="{6421327E-D863-4AB9-8C9E-C589C6A9FD56}" sibTransId="{0FC56C7F-5E93-4B93-8330-791A286613A3}"/>
    <dgm:cxn modelId="{26755254-41E9-4B8D-9575-AED9C008015C}" srcId="{9EFDE1E0-36B2-42FD-8BC1-DEC0FAC5CDC6}" destId="{70FEEDF0-9ED0-4D7F-AB97-F24DEA096723}" srcOrd="0" destOrd="0" parTransId="{6A0DD80F-58E3-4F5A-8C14-0C7F080FC469}" sibTransId="{5AEE57B6-452E-4D6B-9FEC-128B713CC6B5}"/>
    <dgm:cxn modelId="{84A39D74-ACD5-4AD1-8DF9-A4C64E2726E0}" type="presOf" srcId="{42DDB17B-32B6-4380-AEA0-A9CDCE0F4C58}" destId="{6AED50E6-1C35-4B77-9E90-501897F8F6D8}" srcOrd="0" destOrd="0" presId="urn:microsoft.com/office/officeart/2009/layout/CircleArrowProcess"/>
    <dgm:cxn modelId="{FCA5DE54-0CE4-4631-A3C5-F4C908E85D6A}" srcId="{42DDB17B-32B6-4380-AEA0-A9CDCE0F4C58}" destId="{9C9374B2-5F10-4DD8-98E8-DBAEBA9E9011}" srcOrd="2" destOrd="0" parTransId="{BC79A0E7-7813-4AC6-9B21-2700055872F1}" sibTransId="{FDC5347B-9F52-471C-9CDC-3A3B596B113B}"/>
    <dgm:cxn modelId="{EB4DEF80-9C09-4EFD-B1C9-1887E3AC3CE7}" srcId="{42DDB17B-32B6-4380-AEA0-A9CDCE0F4C58}" destId="{DBC0B6F4-1769-4CF4-AD70-9C3FAA999047}" srcOrd="1" destOrd="0" parTransId="{9E2D11CC-A5BC-43FA-A8E7-FA2857267EF9}" sibTransId="{7DA1B0D9-6047-48F5-93C4-9C14C2DA8B16}"/>
    <dgm:cxn modelId="{2BB0E689-0F5B-45FE-AC58-E7FB6BEDD7E6}" srcId="{42DDB17B-32B6-4380-AEA0-A9CDCE0F4C58}" destId="{C6026BBD-EE03-4FA9-858D-EB7EBC61B7C3}" srcOrd="3" destOrd="0" parTransId="{3C238696-E8BE-4D65-A552-51BED41620C4}" sibTransId="{A4228E07-A317-47FF-B0BD-51A459E34862}"/>
    <dgm:cxn modelId="{EC73D28B-E1B0-4A21-84D6-9486C56E714D}" srcId="{9EFDE1E0-36B2-42FD-8BC1-DEC0FAC5CDC6}" destId="{902514D4-9367-48BD-AB98-415C361E8095}" srcOrd="1" destOrd="0" parTransId="{8583B2DE-149D-4FA0-B8A4-627F65C95D74}" sibTransId="{E602F495-06AD-4078-A149-C6C8558402F7}"/>
    <dgm:cxn modelId="{103B6B91-8CC9-4D40-B800-3DD59F11CB88}" srcId="{9EFDE1E0-36B2-42FD-8BC1-DEC0FAC5CDC6}" destId="{42DDB17B-32B6-4380-AEA0-A9CDCE0F4C58}" srcOrd="2" destOrd="0" parTransId="{0542F929-D3C4-4E9C-A3C8-6EF7FF18FFBD}" sibTransId="{B503D57E-B88B-42C1-9990-439FB88B1A35}"/>
    <dgm:cxn modelId="{B01C33A7-8A0C-4A88-A482-547561053F08}" type="presOf" srcId="{70FEEDF0-9ED0-4D7F-AB97-F24DEA096723}" destId="{2B9101F4-B5D1-4AB7-BC83-753D06A88415}" srcOrd="0" destOrd="0" presId="urn:microsoft.com/office/officeart/2009/layout/CircleArrowProcess"/>
    <dgm:cxn modelId="{EE2D7EB0-2491-4620-9484-128EFCB0CCFB}" srcId="{70FEEDF0-9ED0-4D7F-AB97-F24DEA096723}" destId="{3983B1D4-E9F3-40E6-BD23-7E703B845062}" srcOrd="0" destOrd="0" parTransId="{4F492F41-738A-495A-BD66-62C92425C206}" sibTransId="{C87237CF-A497-41CE-A1FA-5B148B026A29}"/>
    <dgm:cxn modelId="{BD71BFBC-D6A8-4D7D-80BE-CBA950C58381}" type="presOf" srcId="{96B0345B-187D-4BDD-A03A-DF05B4A99596}" destId="{47FC99C1-6CDC-4E5F-82DC-8138B26E8725}" srcOrd="0" destOrd="1" presId="urn:microsoft.com/office/officeart/2009/layout/CircleArrowProcess"/>
    <dgm:cxn modelId="{A04396D2-407F-4667-B577-0E7689D5E106}" type="presOf" srcId="{9C9374B2-5F10-4DD8-98E8-DBAEBA9E9011}" destId="{4708EA16-D5C5-4EE2-8A83-5B988D03B274}" srcOrd="0" destOrd="2" presId="urn:microsoft.com/office/officeart/2009/layout/CircleArrowProcess"/>
    <dgm:cxn modelId="{9210F0D4-1C76-4B63-AB86-E567CD225C4C}" type="presOf" srcId="{C5F27D97-2840-4D08-9929-8831D3659C28}" destId="{47FC99C1-6CDC-4E5F-82DC-8138B26E8725}" srcOrd="0" destOrd="3" presId="urn:microsoft.com/office/officeart/2009/layout/CircleArrowProcess"/>
    <dgm:cxn modelId="{D9AB0AE6-F18B-4A70-BFB4-908F5D928CC4}" srcId="{42DDB17B-32B6-4380-AEA0-A9CDCE0F4C58}" destId="{8DC3B0AC-5266-485C-BEE0-5EA316ED6351}" srcOrd="0" destOrd="0" parTransId="{4AF62E0A-68C0-4E36-A271-5E981705ABD4}" sibTransId="{09B5E930-7BFA-4193-A015-8BA2F8D85EED}"/>
    <dgm:cxn modelId="{EECCE8E9-46A5-4B97-B02F-965C3661D1D9}" type="presOf" srcId="{6AF520EB-2EB8-40AA-A2B7-01AAB64132BE}" destId="{82171282-A646-4576-AB4C-5C8A06136ED3}" srcOrd="0" destOrd="1" presId="urn:microsoft.com/office/officeart/2009/layout/CircleArrowProcess"/>
    <dgm:cxn modelId="{1B293EFC-EB57-4EFF-B746-5E727D2F34A8}" type="presOf" srcId="{8DC3B0AC-5266-485C-BEE0-5EA316ED6351}" destId="{4708EA16-D5C5-4EE2-8A83-5B988D03B274}" srcOrd="0" destOrd="0" presId="urn:microsoft.com/office/officeart/2009/layout/CircleArrowProcess"/>
    <dgm:cxn modelId="{E97429FE-0910-407D-9532-9DBDE0568C45}" srcId="{902514D4-9367-48BD-AB98-415C361E8095}" destId="{A5E6DE93-1C66-40EA-A9CD-16090E16F01C}" srcOrd="0" destOrd="0" parTransId="{196B7C35-001C-45CA-BEBE-28D704CF3FF5}" sibTransId="{31A9FD44-E643-4206-9831-552F74DDC93F}"/>
    <dgm:cxn modelId="{F80B6E4E-8530-407B-B095-0491343B2370}" type="presParOf" srcId="{0746AFD6-81AF-4A03-965B-E5FD2AC99902}" destId="{B8A5ADE6-C095-47F2-9BD8-3724EF926095}" srcOrd="0" destOrd="0" presId="urn:microsoft.com/office/officeart/2009/layout/CircleArrowProcess"/>
    <dgm:cxn modelId="{F4038CEC-1F82-4468-9968-6BDEB5BCB1D6}" type="presParOf" srcId="{B8A5ADE6-C095-47F2-9BD8-3724EF926095}" destId="{8BB83C97-51F0-45C6-863A-E48679F22BC5}" srcOrd="0" destOrd="0" presId="urn:microsoft.com/office/officeart/2009/layout/CircleArrowProcess"/>
    <dgm:cxn modelId="{55DC85B6-6B38-4AB7-9B24-C2B37206D323}" type="presParOf" srcId="{0746AFD6-81AF-4A03-965B-E5FD2AC99902}" destId="{82171282-A646-4576-AB4C-5C8A06136ED3}" srcOrd="1" destOrd="0" presId="urn:microsoft.com/office/officeart/2009/layout/CircleArrowProcess"/>
    <dgm:cxn modelId="{0845DD23-B2D5-47E4-8AF6-83BE4803B21A}" type="presParOf" srcId="{0746AFD6-81AF-4A03-965B-E5FD2AC99902}" destId="{2B9101F4-B5D1-4AB7-BC83-753D06A88415}" srcOrd="2" destOrd="0" presId="urn:microsoft.com/office/officeart/2009/layout/CircleArrowProcess"/>
    <dgm:cxn modelId="{66DC735F-DB28-4FEE-93F9-5048A090D69D}" type="presParOf" srcId="{0746AFD6-81AF-4A03-965B-E5FD2AC99902}" destId="{49C4C8C0-A665-47B8-AD0B-A80BD66447C9}" srcOrd="3" destOrd="0" presId="urn:microsoft.com/office/officeart/2009/layout/CircleArrowProcess"/>
    <dgm:cxn modelId="{ADACEFE1-C8DE-4AB6-BA9A-19D8325C4383}" type="presParOf" srcId="{49C4C8C0-A665-47B8-AD0B-A80BD66447C9}" destId="{12D2183B-C8C1-4ADD-8BFA-63A0024D79DB}" srcOrd="0" destOrd="0" presId="urn:microsoft.com/office/officeart/2009/layout/CircleArrowProcess"/>
    <dgm:cxn modelId="{838A538F-2E84-46BF-872C-80FD5A39DBA8}" type="presParOf" srcId="{0746AFD6-81AF-4A03-965B-E5FD2AC99902}" destId="{47FC99C1-6CDC-4E5F-82DC-8138B26E8725}" srcOrd="4" destOrd="0" presId="urn:microsoft.com/office/officeart/2009/layout/CircleArrowProcess"/>
    <dgm:cxn modelId="{303E99D1-4CC8-46C8-A33D-6B8C0A7640B1}" type="presParOf" srcId="{0746AFD6-81AF-4A03-965B-E5FD2AC99902}" destId="{4E0AE086-AABF-4A0E-98D0-5626D79C154F}" srcOrd="5" destOrd="0" presId="urn:microsoft.com/office/officeart/2009/layout/CircleArrowProcess"/>
    <dgm:cxn modelId="{66C1CF45-28B5-44CB-9914-F31D55E6D8F7}" type="presParOf" srcId="{0746AFD6-81AF-4A03-965B-E5FD2AC99902}" destId="{C57F095C-D392-4DF1-8FBB-9D795D0570B7}" srcOrd="6" destOrd="0" presId="urn:microsoft.com/office/officeart/2009/layout/CircleArrowProcess"/>
    <dgm:cxn modelId="{34B40DFA-A669-4C4C-A55C-62901B802886}" type="presParOf" srcId="{C57F095C-D392-4DF1-8FBB-9D795D0570B7}" destId="{339FCDE6-ACB1-4FC6-B770-034DE4C59DA1}" srcOrd="0" destOrd="0" presId="urn:microsoft.com/office/officeart/2009/layout/CircleArrowProcess"/>
    <dgm:cxn modelId="{959CB7DB-2576-45B4-B9B4-C093197DB65B}" type="presParOf" srcId="{0746AFD6-81AF-4A03-965B-E5FD2AC99902}" destId="{4708EA16-D5C5-4EE2-8A83-5B988D03B274}" srcOrd="7" destOrd="0" presId="urn:microsoft.com/office/officeart/2009/layout/CircleArrowProcess"/>
    <dgm:cxn modelId="{95C9BE3F-FA1A-4075-9B50-A143EF2A8060}" type="presParOf" srcId="{0746AFD6-81AF-4A03-965B-E5FD2AC99902}" destId="{6AED50E6-1C35-4B77-9E90-501897F8F6D8}" srcOrd="8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EFDE1E0-36B2-42FD-8BC1-DEC0FAC5CDC6}" type="doc">
      <dgm:prSet loTypeId="urn:microsoft.com/office/officeart/2009/layout/CircleArrowProcess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0FEEDF0-9ED0-4D7F-AB97-F24DEA096723}">
      <dgm:prSet phldrT="[Text]" custT="1"/>
      <dgm:spPr/>
      <dgm:t>
        <a:bodyPr/>
        <a:lstStyle/>
        <a:p>
          <a:pPr algn="ctr"/>
          <a:r>
            <a:rPr lang="hr-HR" sz="1600" b="0" i="0" noProof="0" dirty="0">
              <a:solidFill>
                <a:schemeClr val="accent4">
                  <a:lumMod val="75000"/>
                </a:schemeClr>
              </a:solidFill>
              <a:latin typeface="+mn-lt"/>
            </a:rPr>
            <a:t>Inovacijska WEB platforma</a:t>
          </a:r>
        </a:p>
      </dgm:t>
    </dgm:pt>
    <dgm:pt modelId="{6A0DD80F-58E3-4F5A-8C14-0C7F080FC469}" type="parTrans" cxnId="{26755254-41E9-4B8D-9575-AED9C008015C}">
      <dgm:prSet/>
      <dgm:spPr/>
      <dgm:t>
        <a:bodyPr/>
        <a:lstStyle/>
        <a:p>
          <a:pPr algn="ctr"/>
          <a:endParaRPr lang="en-US"/>
        </a:p>
      </dgm:t>
    </dgm:pt>
    <dgm:pt modelId="{5AEE57B6-452E-4D6B-9FEC-128B713CC6B5}" type="sibTrans" cxnId="{26755254-41E9-4B8D-9575-AED9C008015C}">
      <dgm:prSet/>
      <dgm:spPr/>
      <dgm:t>
        <a:bodyPr/>
        <a:lstStyle/>
        <a:p>
          <a:pPr algn="ctr"/>
          <a:endParaRPr lang="en-US"/>
        </a:p>
      </dgm:t>
    </dgm:pt>
    <dgm:pt modelId="{3983B1D4-E9F3-40E6-BD23-7E703B845062}">
      <dgm:prSet phldrT="[Text]" custT="1"/>
      <dgm:spPr/>
      <dgm:t>
        <a:bodyPr/>
        <a:lstStyle/>
        <a:p>
          <a:pPr algn="l">
            <a:buFont typeface="Courier New" panose="02070309020205020404" pitchFamily="49" charset="0"/>
            <a:buChar char="o"/>
          </a:pPr>
          <a:r>
            <a:rPr lang="hr-HR" sz="1400" b="0" i="0" noProof="0" dirty="0">
              <a:latin typeface="+mn-lt"/>
            </a:rPr>
            <a:t> Prikaz kapaciteta znanstveno-istraživačkog i poduzetničkog sektora</a:t>
          </a:r>
        </a:p>
      </dgm:t>
    </dgm:pt>
    <dgm:pt modelId="{4F492F41-738A-495A-BD66-62C92425C206}" type="parTrans" cxnId="{EE2D7EB0-2491-4620-9484-128EFCB0CCFB}">
      <dgm:prSet/>
      <dgm:spPr/>
      <dgm:t>
        <a:bodyPr/>
        <a:lstStyle/>
        <a:p>
          <a:pPr algn="ctr"/>
          <a:endParaRPr lang="en-US"/>
        </a:p>
      </dgm:t>
    </dgm:pt>
    <dgm:pt modelId="{C87237CF-A497-41CE-A1FA-5B148B026A29}" type="sibTrans" cxnId="{EE2D7EB0-2491-4620-9484-128EFCB0CCFB}">
      <dgm:prSet/>
      <dgm:spPr/>
      <dgm:t>
        <a:bodyPr/>
        <a:lstStyle/>
        <a:p>
          <a:pPr algn="ctr"/>
          <a:endParaRPr lang="en-US"/>
        </a:p>
      </dgm:t>
    </dgm:pt>
    <dgm:pt modelId="{902514D4-9367-48BD-AB98-415C361E8095}">
      <dgm:prSet phldrT="[Text]" custT="1"/>
      <dgm:spPr/>
      <dgm:t>
        <a:bodyPr/>
        <a:lstStyle/>
        <a:p>
          <a:pPr algn="ctr"/>
          <a:r>
            <a:rPr lang="hr-HR" sz="1600" b="0" i="0" noProof="0" dirty="0">
              <a:solidFill>
                <a:schemeClr val="accent4">
                  <a:lumMod val="75000"/>
                </a:schemeClr>
              </a:solidFill>
              <a:latin typeface="+mn-lt"/>
            </a:rPr>
            <a:t>Izrada IRI strategija poslovnog sektora</a:t>
          </a:r>
        </a:p>
      </dgm:t>
    </dgm:pt>
    <dgm:pt modelId="{8583B2DE-149D-4FA0-B8A4-627F65C95D74}" type="parTrans" cxnId="{EC73D28B-E1B0-4A21-84D6-9486C56E714D}">
      <dgm:prSet/>
      <dgm:spPr/>
      <dgm:t>
        <a:bodyPr/>
        <a:lstStyle/>
        <a:p>
          <a:pPr algn="ctr"/>
          <a:endParaRPr lang="en-US"/>
        </a:p>
      </dgm:t>
    </dgm:pt>
    <dgm:pt modelId="{E602F495-06AD-4078-A149-C6C8558402F7}" type="sibTrans" cxnId="{EC73D28B-E1B0-4A21-84D6-9486C56E714D}">
      <dgm:prSet/>
      <dgm:spPr/>
      <dgm:t>
        <a:bodyPr/>
        <a:lstStyle/>
        <a:p>
          <a:pPr algn="ctr"/>
          <a:endParaRPr lang="en-US"/>
        </a:p>
      </dgm:t>
    </dgm:pt>
    <dgm:pt modelId="{42DDB17B-32B6-4380-AEA0-A9CDCE0F4C58}">
      <dgm:prSet phldrT="[Text]" custT="1"/>
      <dgm:spPr/>
      <dgm:t>
        <a:bodyPr/>
        <a:lstStyle/>
        <a:p>
          <a:pPr algn="ctr"/>
          <a:r>
            <a:rPr lang="hr-HR" sz="1600" b="0" i="0" noProof="0" dirty="0">
              <a:solidFill>
                <a:schemeClr val="accent4">
                  <a:lumMod val="75000"/>
                </a:schemeClr>
              </a:solidFill>
              <a:latin typeface="+mn-lt"/>
            </a:rPr>
            <a:t>Zaliha IRI projekta</a:t>
          </a:r>
        </a:p>
      </dgm:t>
    </dgm:pt>
    <dgm:pt modelId="{0542F929-D3C4-4E9C-A3C8-6EF7FF18FFBD}" type="parTrans" cxnId="{103B6B91-8CC9-4D40-B800-3DD59F11CB88}">
      <dgm:prSet/>
      <dgm:spPr/>
      <dgm:t>
        <a:bodyPr/>
        <a:lstStyle/>
        <a:p>
          <a:pPr algn="ctr"/>
          <a:endParaRPr lang="en-US"/>
        </a:p>
      </dgm:t>
    </dgm:pt>
    <dgm:pt modelId="{B503D57E-B88B-42C1-9990-439FB88B1A35}" type="sibTrans" cxnId="{103B6B91-8CC9-4D40-B800-3DD59F11CB88}">
      <dgm:prSet/>
      <dgm:spPr/>
      <dgm:t>
        <a:bodyPr/>
        <a:lstStyle/>
        <a:p>
          <a:pPr algn="ctr"/>
          <a:endParaRPr lang="en-US"/>
        </a:p>
      </dgm:t>
    </dgm:pt>
    <dgm:pt modelId="{8DC3B0AC-5266-485C-BEE0-5EA316ED6351}">
      <dgm:prSet phldrT="[Text]" custT="1"/>
      <dgm:spPr/>
      <dgm:t>
        <a:bodyPr/>
        <a:lstStyle/>
        <a:p>
          <a:pPr algn="l">
            <a:buFont typeface="Courier New" panose="02070309020205020404" pitchFamily="49" charset="0"/>
            <a:buChar char="o"/>
          </a:pPr>
          <a:r>
            <a:rPr lang="hr-HR" sz="1400" b="0" i="0" noProof="0" dirty="0">
              <a:solidFill>
                <a:schemeClr val="tx1"/>
              </a:solidFill>
              <a:latin typeface="+mn-lt"/>
            </a:rPr>
            <a:t> OPKK 2014.-2020., Spec. cilj 1b1</a:t>
          </a:r>
        </a:p>
      </dgm:t>
    </dgm:pt>
    <dgm:pt modelId="{4AF62E0A-68C0-4E36-A271-5E981705ABD4}" type="parTrans" cxnId="{D9AB0AE6-F18B-4A70-BFB4-908F5D928CC4}">
      <dgm:prSet/>
      <dgm:spPr/>
      <dgm:t>
        <a:bodyPr/>
        <a:lstStyle/>
        <a:p>
          <a:pPr algn="ctr"/>
          <a:endParaRPr lang="en-US"/>
        </a:p>
      </dgm:t>
    </dgm:pt>
    <dgm:pt modelId="{09B5E930-7BFA-4193-A015-8BA2F8D85EED}" type="sibTrans" cxnId="{D9AB0AE6-F18B-4A70-BFB4-908F5D928CC4}">
      <dgm:prSet/>
      <dgm:spPr/>
      <dgm:t>
        <a:bodyPr/>
        <a:lstStyle/>
        <a:p>
          <a:pPr algn="ctr"/>
          <a:endParaRPr lang="en-US"/>
        </a:p>
      </dgm:t>
    </dgm:pt>
    <dgm:pt modelId="{A5E6DE93-1C66-40EA-A9CD-16090E16F01C}">
      <dgm:prSet phldrT="[Text]" custT="1"/>
      <dgm:spPr/>
      <dgm:t>
        <a:bodyPr/>
        <a:lstStyle/>
        <a:p>
          <a:pPr algn="l">
            <a:buFont typeface="Courier New" panose="02070309020205020404" pitchFamily="49" charset="0"/>
            <a:buChar char="o"/>
          </a:pPr>
          <a:r>
            <a:rPr lang="hr-HR" sz="1400" b="0" i="0" noProof="0" dirty="0">
              <a:solidFill>
                <a:schemeClr val="tx1"/>
              </a:solidFill>
              <a:latin typeface="+mn-lt"/>
            </a:rPr>
            <a:t> Dugogodišnje razvoje strategije za TPP</a:t>
          </a:r>
        </a:p>
      </dgm:t>
    </dgm:pt>
    <dgm:pt modelId="{196B7C35-001C-45CA-BEBE-28D704CF3FF5}" type="parTrans" cxnId="{E97429FE-0910-407D-9532-9DBDE0568C45}">
      <dgm:prSet/>
      <dgm:spPr/>
      <dgm:t>
        <a:bodyPr/>
        <a:lstStyle/>
        <a:p>
          <a:endParaRPr lang="hr-HR"/>
        </a:p>
      </dgm:t>
    </dgm:pt>
    <dgm:pt modelId="{31A9FD44-E643-4206-9831-552F74DDC93F}" type="sibTrans" cxnId="{E97429FE-0910-407D-9532-9DBDE0568C45}">
      <dgm:prSet/>
      <dgm:spPr/>
      <dgm:t>
        <a:bodyPr/>
        <a:lstStyle/>
        <a:p>
          <a:endParaRPr lang="hr-HR"/>
        </a:p>
      </dgm:t>
    </dgm:pt>
    <dgm:pt modelId="{6F20CB97-748E-488A-BA90-0607A4999E0F}">
      <dgm:prSet phldrT="[Text]" custT="1"/>
      <dgm:spPr/>
      <dgm:t>
        <a:bodyPr/>
        <a:lstStyle/>
        <a:p>
          <a:pPr algn="l">
            <a:buFont typeface="Courier New" panose="02070309020205020404" pitchFamily="49" charset="0"/>
            <a:buChar char="o"/>
          </a:pPr>
          <a:r>
            <a:rPr lang="hr-HR" sz="1400" b="0" i="0" noProof="0" dirty="0">
              <a:solidFill>
                <a:schemeClr val="tx1"/>
              </a:solidFill>
              <a:latin typeface="+mn-lt"/>
            </a:rPr>
            <a:t> Uski proizvodni segmenti</a:t>
          </a:r>
        </a:p>
      </dgm:t>
    </dgm:pt>
    <dgm:pt modelId="{CB6C2A83-9D36-47DF-B952-FF7A92A97276}" type="parTrans" cxnId="{7F26B103-249A-42D8-8A9A-E2B8A8FC87F6}">
      <dgm:prSet/>
      <dgm:spPr/>
      <dgm:t>
        <a:bodyPr/>
        <a:lstStyle/>
        <a:p>
          <a:endParaRPr lang="hr-HR"/>
        </a:p>
      </dgm:t>
    </dgm:pt>
    <dgm:pt modelId="{0FE6D92B-90D2-411C-9797-03E31497A45F}" type="sibTrans" cxnId="{7F26B103-249A-42D8-8A9A-E2B8A8FC87F6}">
      <dgm:prSet/>
      <dgm:spPr/>
      <dgm:t>
        <a:bodyPr/>
        <a:lstStyle/>
        <a:p>
          <a:endParaRPr lang="hr-HR"/>
        </a:p>
      </dgm:t>
    </dgm:pt>
    <dgm:pt modelId="{1E7AFA93-3E15-42EE-8027-27BE4A4CA3E3}">
      <dgm:prSet phldrT="[Text]" custT="1"/>
      <dgm:spPr/>
      <dgm:t>
        <a:bodyPr/>
        <a:lstStyle/>
        <a:p>
          <a:pPr algn="l">
            <a:buFont typeface="Courier New" panose="02070309020205020404" pitchFamily="49" charset="0"/>
            <a:buChar char="o"/>
          </a:pPr>
          <a:r>
            <a:rPr lang="hr-HR" sz="1400" b="0" i="0" noProof="0" dirty="0">
              <a:solidFill>
                <a:schemeClr val="tx1"/>
              </a:solidFill>
              <a:latin typeface="+mn-lt"/>
            </a:rPr>
            <a:t> Specifične niše unutar TPP-a</a:t>
          </a:r>
        </a:p>
      </dgm:t>
    </dgm:pt>
    <dgm:pt modelId="{3009A2C7-7228-4438-A052-74B26C8E76D9}" type="parTrans" cxnId="{4BEEF3B6-4F09-4F6F-B189-13B2F989C231}">
      <dgm:prSet/>
      <dgm:spPr/>
      <dgm:t>
        <a:bodyPr/>
        <a:lstStyle/>
        <a:p>
          <a:endParaRPr lang="hr-HR"/>
        </a:p>
      </dgm:t>
    </dgm:pt>
    <dgm:pt modelId="{8D7D6727-6C55-486F-8A38-EDF45CBEFB61}" type="sibTrans" cxnId="{4BEEF3B6-4F09-4F6F-B189-13B2F989C231}">
      <dgm:prSet/>
      <dgm:spPr/>
      <dgm:t>
        <a:bodyPr/>
        <a:lstStyle/>
        <a:p>
          <a:endParaRPr lang="hr-HR"/>
        </a:p>
      </dgm:t>
    </dgm:pt>
    <dgm:pt modelId="{2E3E5C27-4135-4F76-BB1D-D1B3F256FF39}">
      <dgm:prSet phldrT="[Text]" custT="1"/>
      <dgm:spPr/>
      <dgm:t>
        <a:bodyPr/>
        <a:lstStyle/>
        <a:p>
          <a:pPr algn="l">
            <a:buFont typeface="Courier New" panose="02070309020205020404" pitchFamily="49" charset="0"/>
            <a:buChar char="o"/>
          </a:pPr>
          <a:r>
            <a:rPr lang="hr-HR" sz="1400" b="0" i="0" noProof="0" dirty="0">
              <a:solidFill>
                <a:schemeClr val="tx1"/>
              </a:solidFill>
              <a:latin typeface="+mn-lt"/>
            </a:rPr>
            <a:t> Akcijski planovi za provedbu</a:t>
          </a:r>
        </a:p>
      </dgm:t>
    </dgm:pt>
    <dgm:pt modelId="{328B5AF2-B970-435F-B670-DB6DB0F86056}" type="parTrans" cxnId="{B241AB03-6B2E-402C-B3E7-99EF711CB4AB}">
      <dgm:prSet/>
      <dgm:spPr/>
      <dgm:t>
        <a:bodyPr/>
        <a:lstStyle/>
        <a:p>
          <a:endParaRPr lang="hr-HR"/>
        </a:p>
      </dgm:t>
    </dgm:pt>
    <dgm:pt modelId="{7F6932C8-1A91-40EC-BCDD-C60F1EE35559}" type="sibTrans" cxnId="{B241AB03-6B2E-402C-B3E7-99EF711CB4AB}">
      <dgm:prSet/>
      <dgm:spPr/>
      <dgm:t>
        <a:bodyPr/>
        <a:lstStyle/>
        <a:p>
          <a:endParaRPr lang="hr-HR"/>
        </a:p>
      </dgm:t>
    </dgm:pt>
    <dgm:pt modelId="{CF52715D-4B3C-4A4D-A483-3F2213483AAA}">
      <dgm:prSet phldrT="[Text]" custT="1"/>
      <dgm:spPr/>
      <dgm:t>
        <a:bodyPr/>
        <a:lstStyle/>
        <a:p>
          <a:pPr algn="l">
            <a:buFont typeface="Courier New" panose="02070309020205020404" pitchFamily="49" charset="0"/>
            <a:buChar char="o"/>
          </a:pPr>
          <a:r>
            <a:rPr lang="hr-HR" sz="1400" b="0" i="0" noProof="0" dirty="0">
              <a:solidFill>
                <a:schemeClr val="tx1"/>
              </a:solidFill>
              <a:latin typeface="+mn-lt"/>
            </a:rPr>
            <a:t> Ostvarivanje ciljeva IRI strategija</a:t>
          </a:r>
        </a:p>
      </dgm:t>
    </dgm:pt>
    <dgm:pt modelId="{BFEE7305-97F3-40E0-B8EF-197E3056C131}" type="parTrans" cxnId="{23BDB039-A767-4D64-898F-13D0A91268EA}">
      <dgm:prSet/>
      <dgm:spPr/>
      <dgm:t>
        <a:bodyPr/>
        <a:lstStyle/>
        <a:p>
          <a:endParaRPr lang="hr-HR"/>
        </a:p>
      </dgm:t>
    </dgm:pt>
    <dgm:pt modelId="{ED2164E8-8A87-464F-9E0F-9C151FD3055D}" type="sibTrans" cxnId="{23BDB039-A767-4D64-898F-13D0A91268EA}">
      <dgm:prSet/>
      <dgm:spPr/>
      <dgm:t>
        <a:bodyPr/>
        <a:lstStyle/>
        <a:p>
          <a:endParaRPr lang="hr-HR"/>
        </a:p>
      </dgm:t>
    </dgm:pt>
    <dgm:pt modelId="{2AB3758A-B4F8-4520-AF8A-FB6956478102}">
      <dgm:prSet phldrT="[Text]" custT="1"/>
      <dgm:spPr/>
      <dgm:t>
        <a:bodyPr/>
        <a:lstStyle/>
        <a:p>
          <a:pPr algn="l">
            <a:buFont typeface="Courier New" panose="02070309020205020404" pitchFamily="49" charset="0"/>
            <a:buChar char="o"/>
          </a:pPr>
          <a:r>
            <a:rPr lang="hr-HR" sz="1400" b="0" i="0" noProof="0" dirty="0">
              <a:solidFill>
                <a:schemeClr val="tx1"/>
              </a:solidFill>
              <a:latin typeface="+mn-lt"/>
            </a:rPr>
            <a:t> Stručna i tehnička pomoć u pripremi natječajne dokumentacije</a:t>
          </a:r>
        </a:p>
      </dgm:t>
    </dgm:pt>
    <dgm:pt modelId="{BC5F967D-B02F-4B28-93F2-B4BA1A2B788D}" type="parTrans" cxnId="{F5F90C8E-10AC-4392-86A3-B957B49C4581}">
      <dgm:prSet/>
      <dgm:spPr/>
      <dgm:t>
        <a:bodyPr/>
        <a:lstStyle/>
        <a:p>
          <a:endParaRPr lang="hr-HR"/>
        </a:p>
      </dgm:t>
    </dgm:pt>
    <dgm:pt modelId="{AF467FFD-FC0A-4C0E-9244-61B361154CF5}" type="sibTrans" cxnId="{F5F90C8E-10AC-4392-86A3-B957B49C4581}">
      <dgm:prSet/>
      <dgm:spPr/>
      <dgm:t>
        <a:bodyPr/>
        <a:lstStyle/>
        <a:p>
          <a:endParaRPr lang="hr-HR"/>
        </a:p>
      </dgm:t>
    </dgm:pt>
    <dgm:pt modelId="{22629331-82FD-46F4-941C-43C377DE2402}">
      <dgm:prSet phldrT="[Text]" custT="1"/>
      <dgm:spPr/>
      <dgm:t>
        <a:bodyPr/>
        <a:lstStyle/>
        <a:p>
          <a:pPr algn="l">
            <a:buFont typeface="Courier New" panose="02070309020205020404" pitchFamily="49" charset="0"/>
            <a:buChar char="o"/>
          </a:pPr>
          <a:r>
            <a:rPr lang="hr-HR" sz="1400" b="0" i="0" noProof="0" dirty="0">
              <a:latin typeface="+mn-lt"/>
            </a:rPr>
            <a:t> Središnje mjesto za komunikaciju i umrežavanje inovacijskog lanca vrijednosti</a:t>
          </a:r>
        </a:p>
      </dgm:t>
    </dgm:pt>
    <dgm:pt modelId="{B33DF147-7E76-4F46-9275-FFA052FBC02D}" type="parTrans" cxnId="{3AABE64C-B763-4A2F-9F59-915054C9433A}">
      <dgm:prSet/>
      <dgm:spPr/>
      <dgm:t>
        <a:bodyPr/>
        <a:lstStyle/>
        <a:p>
          <a:endParaRPr lang="hr-HR"/>
        </a:p>
      </dgm:t>
    </dgm:pt>
    <dgm:pt modelId="{D93F7299-491E-433F-8492-CF1A5FF66A76}" type="sibTrans" cxnId="{3AABE64C-B763-4A2F-9F59-915054C9433A}">
      <dgm:prSet/>
      <dgm:spPr/>
      <dgm:t>
        <a:bodyPr/>
        <a:lstStyle/>
        <a:p>
          <a:endParaRPr lang="hr-HR"/>
        </a:p>
      </dgm:t>
    </dgm:pt>
    <dgm:pt modelId="{0746AFD6-81AF-4A03-965B-E5FD2AC99902}" type="pres">
      <dgm:prSet presAssocID="{9EFDE1E0-36B2-42FD-8BC1-DEC0FAC5CDC6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B8A5ADE6-C095-47F2-9BD8-3724EF926095}" type="pres">
      <dgm:prSet presAssocID="{70FEEDF0-9ED0-4D7F-AB97-F24DEA096723}" presName="Accent1" presStyleCnt="0"/>
      <dgm:spPr/>
    </dgm:pt>
    <dgm:pt modelId="{8BB83C97-51F0-45C6-863A-E48679F22BC5}" type="pres">
      <dgm:prSet presAssocID="{70FEEDF0-9ED0-4D7F-AB97-F24DEA096723}" presName="Accent" presStyleLbl="node1" presStyleIdx="0" presStyleCnt="3" custScaleX="123393" custLinFactNeighborX="-11226" custLinFactNeighborY="-4728"/>
      <dgm:spPr>
        <a:solidFill>
          <a:schemeClr val="accent4">
            <a:lumMod val="40000"/>
            <a:lumOff val="60000"/>
          </a:schemeClr>
        </a:solidFill>
      </dgm:spPr>
    </dgm:pt>
    <dgm:pt modelId="{82171282-A646-4576-AB4C-5C8A06136ED3}" type="pres">
      <dgm:prSet presAssocID="{70FEEDF0-9ED0-4D7F-AB97-F24DEA096723}" presName="Child1" presStyleLbl="revTx" presStyleIdx="0" presStyleCnt="6" custScaleX="199777" custScaleY="142719" custLinFactNeighborX="50866" custLinFactNeighborY="-26833">
        <dgm:presLayoutVars>
          <dgm:chMax val="0"/>
          <dgm:chPref val="0"/>
          <dgm:bulletEnabled val="1"/>
        </dgm:presLayoutVars>
      </dgm:prSet>
      <dgm:spPr/>
    </dgm:pt>
    <dgm:pt modelId="{2B9101F4-B5D1-4AB7-BC83-753D06A88415}" type="pres">
      <dgm:prSet presAssocID="{70FEEDF0-9ED0-4D7F-AB97-F24DEA096723}" presName="Parent1" presStyleLbl="revTx" presStyleIdx="1" presStyleCnt="6" custScaleX="170198" custScaleY="137026" custLinFactNeighborX="-20000" custLinFactNeighborY="-33093">
        <dgm:presLayoutVars>
          <dgm:chMax val="1"/>
          <dgm:chPref val="1"/>
          <dgm:bulletEnabled val="1"/>
        </dgm:presLayoutVars>
      </dgm:prSet>
      <dgm:spPr/>
    </dgm:pt>
    <dgm:pt modelId="{49C4C8C0-A665-47B8-AD0B-A80BD66447C9}" type="pres">
      <dgm:prSet presAssocID="{902514D4-9367-48BD-AB98-415C361E8095}" presName="Accent2" presStyleCnt="0"/>
      <dgm:spPr/>
    </dgm:pt>
    <dgm:pt modelId="{12D2183B-C8C1-4ADD-8BFA-63A0024D79DB}" type="pres">
      <dgm:prSet presAssocID="{902514D4-9367-48BD-AB98-415C361E8095}" presName="Accent" presStyleLbl="node1" presStyleIdx="1" presStyleCnt="3" custScaleX="123105" custLinFactNeighborX="-14480" custLinFactNeighborY="1063"/>
      <dgm:spPr>
        <a:solidFill>
          <a:schemeClr val="accent4">
            <a:lumMod val="60000"/>
            <a:lumOff val="40000"/>
          </a:schemeClr>
        </a:solidFill>
      </dgm:spPr>
    </dgm:pt>
    <dgm:pt modelId="{47FC99C1-6CDC-4E5F-82DC-8138B26E8725}" type="pres">
      <dgm:prSet presAssocID="{902514D4-9367-48BD-AB98-415C361E8095}" presName="Child2" presStyleLbl="revTx" presStyleIdx="2" presStyleCnt="6" custScaleX="199760" custScaleY="151426" custLinFactNeighborX="96006" custLinFactNeighborY="-10910">
        <dgm:presLayoutVars>
          <dgm:chMax val="0"/>
          <dgm:chPref val="0"/>
          <dgm:bulletEnabled val="1"/>
        </dgm:presLayoutVars>
      </dgm:prSet>
      <dgm:spPr/>
    </dgm:pt>
    <dgm:pt modelId="{4E0AE086-AABF-4A0E-98D0-5626D79C154F}" type="pres">
      <dgm:prSet presAssocID="{902514D4-9367-48BD-AB98-415C361E8095}" presName="Parent2" presStyleLbl="revTx" presStyleIdx="3" presStyleCnt="6" custScaleX="175558" custLinFactNeighborX="-16632" custLinFactNeighborY="-5946">
        <dgm:presLayoutVars>
          <dgm:chMax val="1"/>
          <dgm:chPref val="1"/>
          <dgm:bulletEnabled val="1"/>
        </dgm:presLayoutVars>
      </dgm:prSet>
      <dgm:spPr/>
    </dgm:pt>
    <dgm:pt modelId="{C57F095C-D392-4DF1-8FBB-9D795D0570B7}" type="pres">
      <dgm:prSet presAssocID="{42DDB17B-32B6-4380-AEA0-A9CDCE0F4C58}" presName="Accent3" presStyleCnt="0"/>
      <dgm:spPr/>
    </dgm:pt>
    <dgm:pt modelId="{339FCDE6-ACB1-4FC6-B770-034DE4C59DA1}" type="pres">
      <dgm:prSet presAssocID="{42DDB17B-32B6-4380-AEA0-A9CDCE0F4C58}" presName="Accent" presStyleLbl="node1" presStyleIdx="2" presStyleCnt="3" custScaleX="127649" custScaleY="93856" custLinFactNeighborX="-16093" custLinFactNeighborY="7117"/>
      <dgm:spPr>
        <a:solidFill>
          <a:schemeClr val="accent4">
            <a:lumMod val="75000"/>
          </a:schemeClr>
        </a:solidFill>
      </dgm:spPr>
    </dgm:pt>
    <dgm:pt modelId="{4708EA16-D5C5-4EE2-8A83-5B988D03B274}" type="pres">
      <dgm:prSet presAssocID="{42DDB17B-32B6-4380-AEA0-A9CDCE0F4C58}" presName="Child3" presStyleLbl="revTx" presStyleIdx="4" presStyleCnt="6" custScaleX="202866" custScaleY="142977" custLinFactNeighborX="52448" custLinFactNeighborY="4911">
        <dgm:presLayoutVars>
          <dgm:chMax val="0"/>
          <dgm:chPref val="0"/>
          <dgm:bulletEnabled val="1"/>
        </dgm:presLayoutVars>
      </dgm:prSet>
      <dgm:spPr/>
    </dgm:pt>
    <dgm:pt modelId="{6AED50E6-1C35-4B77-9E90-501897F8F6D8}" type="pres">
      <dgm:prSet presAssocID="{42DDB17B-32B6-4380-AEA0-A9CDCE0F4C58}" presName="Parent3" presStyleLbl="revTx" presStyleIdx="5" presStyleCnt="6" custScaleX="133778" custScaleY="134153" custLinFactNeighborX="-20236" custLinFactNeighborY="10214">
        <dgm:presLayoutVars>
          <dgm:chMax val="1"/>
          <dgm:chPref val="1"/>
          <dgm:bulletEnabled val="1"/>
        </dgm:presLayoutVars>
      </dgm:prSet>
      <dgm:spPr/>
    </dgm:pt>
  </dgm:ptLst>
  <dgm:cxnLst>
    <dgm:cxn modelId="{B241AB03-6B2E-402C-B3E7-99EF711CB4AB}" srcId="{902514D4-9367-48BD-AB98-415C361E8095}" destId="{2E3E5C27-4135-4F76-BB1D-D1B3F256FF39}" srcOrd="1" destOrd="0" parTransId="{328B5AF2-B970-435F-B670-DB6DB0F86056}" sibTransId="{7F6932C8-1A91-40EC-BCDD-C60F1EE35559}"/>
    <dgm:cxn modelId="{7F26B103-249A-42D8-8A9A-E2B8A8FC87F6}" srcId="{902514D4-9367-48BD-AB98-415C361E8095}" destId="{6F20CB97-748E-488A-BA90-0607A4999E0F}" srcOrd="2" destOrd="0" parTransId="{CB6C2A83-9D36-47DF-B952-FF7A92A97276}" sibTransId="{0FE6D92B-90D2-411C-9797-03E31497A45F}"/>
    <dgm:cxn modelId="{3064ED05-7C34-49F7-BF9D-60BA36B6C51D}" type="presOf" srcId="{9EFDE1E0-36B2-42FD-8BC1-DEC0FAC5CDC6}" destId="{0746AFD6-81AF-4A03-965B-E5FD2AC99902}" srcOrd="0" destOrd="0" presId="urn:microsoft.com/office/officeart/2009/layout/CircleArrowProcess"/>
    <dgm:cxn modelId="{C9004133-AF49-44B6-88B8-57CEDE8D6FE3}" type="presOf" srcId="{902514D4-9367-48BD-AB98-415C361E8095}" destId="{4E0AE086-AABF-4A0E-98D0-5626D79C154F}" srcOrd="0" destOrd="0" presId="urn:microsoft.com/office/officeart/2009/layout/CircleArrowProcess"/>
    <dgm:cxn modelId="{E782C335-58C5-4733-90C2-9F52BCB9884F}" type="presOf" srcId="{1E7AFA93-3E15-42EE-8027-27BE4A4CA3E3}" destId="{47FC99C1-6CDC-4E5F-82DC-8138B26E8725}" srcOrd="0" destOrd="3" presId="urn:microsoft.com/office/officeart/2009/layout/CircleArrowProcess"/>
    <dgm:cxn modelId="{23BDB039-A767-4D64-898F-13D0A91268EA}" srcId="{42DDB17B-32B6-4380-AEA0-A9CDCE0F4C58}" destId="{CF52715D-4B3C-4A4D-A483-3F2213483AAA}" srcOrd="1" destOrd="0" parTransId="{BFEE7305-97F3-40E0-B8EF-197E3056C131}" sibTransId="{ED2164E8-8A87-464F-9E0F-9C151FD3055D}"/>
    <dgm:cxn modelId="{21EFD43D-4327-44DA-9B9E-C6C681F1369C}" type="presOf" srcId="{3983B1D4-E9F3-40E6-BD23-7E703B845062}" destId="{82171282-A646-4576-AB4C-5C8A06136ED3}" srcOrd="0" destOrd="0" presId="urn:microsoft.com/office/officeart/2009/layout/CircleArrowProcess"/>
    <dgm:cxn modelId="{DE062268-23F1-4406-B7E2-B1A30686CF14}" type="presOf" srcId="{A5E6DE93-1C66-40EA-A9CD-16090E16F01C}" destId="{47FC99C1-6CDC-4E5F-82DC-8138B26E8725}" srcOrd="0" destOrd="0" presId="urn:microsoft.com/office/officeart/2009/layout/CircleArrowProcess"/>
    <dgm:cxn modelId="{3AABE64C-B763-4A2F-9F59-915054C9433A}" srcId="{70FEEDF0-9ED0-4D7F-AB97-F24DEA096723}" destId="{22629331-82FD-46F4-941C-43C377DE2402}" srcOrd="1" destOrd="0" parTransId="{B33DF147-7E76-4F46-9275-FFA052FBC02D}" sibTransId="{D93F7299-491E-433F-8492-CF1A5FF66A76}"/>
    <dgm:cxn modelId="{26755254-41E9-4B8D-9575-AED9C008015C}" srcId="{9EFDE1E0-36B2-42FD-8BC1-DEC0FAC5CDC6}" destId="{70FEEDF0-9ED0-4D7F-AB97-F24DEA096723}" srcOrd="0" destOrd="0" parTransId="{6A0DD80F-58E3-4F5A-8C14-0C7F080FC469}" sibTransId="{5AEE57B6-452E-4D6B-9FEC-128B713CC6B5}"/>
    <dgm:cxn modelId="{84A39D74-ACD5-4AD1-8DF9-A4C64E2726E0}" type="presOf" srcId="{42DDB17B-32B6-4380-AEA0-A9CDCE0F4C58}" destId="{6AED50E6-1C35-4B77-9E90-501897F8F6D8}" srcOrd="0" destOrd="0" presId="urn:microsoft.com/office/officeart/2009/layout/CircleArrowProcess"/>
    <dgm:cxn modelId="{EC73D28B-E1B0-4A21-84D6-9486C56E714D}" srcId="{9EFDE1E0-36B2-42FD-8BC1-DEC0FAC5CDC6}" destId="{902514D4-9367-48BD-AB98-415C361E8095}" srcOrd="1" destOrd="0" parTransId="{8583B2DE-149D-4FA0-B8A4-627F65C95D74}" sibTransId="{E602F495-06AD-4078-A149-C6C8558402F7}"/>
    <dgm:cxn modelId="{F5F90C8E-10AC-4392-86A3-B957B49C4581}" srcId="{42DDB17B-32B6-4380-AEA0-A9CDCE0F4C58}" destId="{2AB3758A-B4F8-4520-AF8A-FB6956478102}" srcOrd="2" destOrd="0" parTransId="{BC5F967D-B02F-4B28-93F2-B4BA1A2B788D}" sibTransId="{AF467FFD-FC0A-4C0E-9244-61B361154CF5}"/>
    <dgm:cxn modelId="{103B6B91-8CC9-4D40-B800-3DD59F11CB88}" srcId="{9EFDE1E0-36B2-42FD-8BC1-DEC0FAC5CDC6}" destId="{42DDB17B-32B6-4380-AEA0-A9CDCE0F4C58}" srcOrd="2" destOrd="0" parTransId="{0542F929-D3C4-4E9C-A3C8-6EF7FF18FFBD}" sibTransId="{B503D57E-B88B-42C1-9990-439FB88B1A35}"/>
    <dgm:cxn modelId="{C239A79C-7402-4E69-80EE-AC7194981A1F}" type="presOf" srcId="{2AB3758A-B4F8-4520-AF8A-FB6956478102}" destId="{4708EA16-D5C5-4EE2-8A83-5B988D03B274}" srcOrd="0" destOrd="2" presId="urn:microsoft.com/office/officeart/2009/layout/CircleArrowProcess"/>
    <dgm:cxn modelId="{B01C33A7-8A0C-4A88-A482-547561053F08}" type="presOf" srcId="{70FEEDF0-9ED0-4D7F-AB97-F24DEA096723}" destId="{2B9101F4-B5D1-4AB7-BC83-753D06A88415}" srcOrd="0" destOrd="0" presId="urn:microsoft.com/office/officeart/2009/layout/CircleArrowProcess"/>
    <dgm:cxn modelId="{EE2D7EB0-2491-4620-9484-128EFCB0CCFB}" srcId="{70FEEDF0-9ED0-4D7F-AB97-F24DEA096723}" destId="{3983B1D4-E9F3-40E6-BD23-7E703B845062}" srcOrd="0" destOrd="0" parTransId="{4F492F41-738A-495A-BD66-62C92425C206}" sibTransId="{C87237CF-A497-41CE-A1FA-5B148B026A29}"/>
    <dgm:cxn modelId="{4BEEF3B6-4F09-4F6F-B189-13B2F989C231}" srcId="{902514D4-9367-48BD-AB98-415C361E8095}" destId="{1E7AFA93-3E15-42EE-8027-27BE4A4CA3E3}" srcOrd="3" destOrd="0" parTransId="{3009A2C7-7228-4438-A052-74B26C8E76D9}" sibTransId="{8D7D6727-6C55-486F-8A38-EDF45CBEFB61}"/>
    <dgm:cxn modelId="{500EA2CA-81B0-4D73-BD09-8BD8CEBDBA3A}" type="presOf" srcId="{2E3E5C27-4135-4F76-BB1D-D1B3F256FF39}" destId="{47FC99C1-6CDC-4E5F-82DC-8138B26E8725}" srcOrd="0" destOrd="1" presId="urn:microsoft.com/office/officeart/2009/layout/CircleArrowProcess"/>
    <dgm:cxn modelId="{FC0145DC-6CE6-403D-A46A-D7DE548122E7}" type="presOf" srcId="{CF52715D-4B3C-4A4D-A483-3F2213483AAA}" destId="{4708EA16-D5C5-4EE2-8A83-5B988D03B274}" srcOrd="0" destOrd="1" presId="urn:microsoft.com/office/officeart/2009/layout/CircleArrowProcess"/>
    <dgm:cxn modelId="{D9AB0AE6-F18B-4A70-BFB4-908F5D928CC4}" srcId="{42DDB17B-32B6-4380-AEA0-A9CDCE0F4C58}" destId="{8DC3B0AC-5266-485C-BEE0-5EA316ED6351}" srcOrd="0" destOrd="0" parTransId="{4AF62E0A-68C0-4E36-A271-5E981705ABD4}" sibTransId="{09B5E930-7BFA-4193-A015-8BA2F8D85EED}"/>
    <dgm:cxn modelId="{1CBDBAED-A04C-4005-8FC7-A359B8FAD1BB}" type="presOf" srcId="{22629331-82FD-46F4-941C-43C377DE2402}" destId="{82171282-A646-4576-AB4C-5C8A06136ED3}" srcOrd="0" destOrd="1" presId="urn:microsoft.com/office/officeart/2009/layout/CircleArrowProcess"/>
    <dgm:cxn modelId="{6C8F0BF8-0893-4AAB-B98D-D83DA9634A15}" type="presOf" srcId="{6F20CB97-748E-488A-BA90-0607A4999E0F}" destId="{47FC99C1-6CDC-4E5F-82DC-8138B26E8725}" srcOrd="0" destOrd="2" presId="urn:microsoft.com/office/officeart/2009/layout/CircleArrowProcess"/>
    <dgm:cxn modelId="{1B293EFC-EB57-4EFF-B746-5E727D2F34A8}" type="presOf" srcId="{8DC3B0AC-5266-485C-BEE0-5EA316ED6351}" destId="{4708EA16-D5C5-4EE2-8A83-5B988D03B274}" srcOrd="0" destOrd="0" presId="urn:microsoft.com/office/officeart/2009/layout/CircleArrowProcess"/>
    <dgm:cxn modelId="{E97429FE-0910-407D-9532-9DBDE0568C45}" srcId="{902514D4-9367-48BD-AB98-415C361E8095}" destId="{A5E6DE93-1C66-40EA-A9CD-16090E16F01C}" srcOrd="0" destOrd="0" parTransId="{196B7C35-001C-45CA-BEBE-28D704CF3FF5}" sibTransId="{31A9FD44-E643-4206-9831-552F74DDC93F}"/>
    <dgm:cxn modelId="{F80B6E4E-8530-407B-B095-0491343B2370}" type="presParOf" srcId="{0746AFD6-81AF-4A03-965B-E5FD2AC99902}" destId="{B8A5ADE6-C095-47F2-9BD8-3724EF926095}" srcOrd="0" destOrd="0" presId="urn:microsoft.com/office/officeart/2009/layout/CircleArrowProcess"/>
    <dgm:cxn modelId="{F4038CEC-1F82-4468-9968-6BDEB5BCB1D6}" type="presParOf" srcId="{B8A5ADE6-C095-47F2-9BD8-3724EF926095}" destId="{8BB83C97-51F0-45C6-863A-E48679F22BC5}" srcOrd="0" destOrd="0" presId="urn:microsoft.com/office/officeart/2009/layout/CircleArrowProcess"/>
    <dgm:cxn modelId="{55DC85B6-6B38-4AB7-9B24-C2B37206D323}" type="presParOf" srcId="{0746AFD6-81AF-4A03-965B-E5FD2AC99902}" destId="{82171282-A646-4576-AB4C-5C8A06136ED3}" srcOrd="1" destOrd="0" presId="urn:microsoft.com/office/officeart/2009/layout/CircleArrowProcess"/>
    <dgm:cxn modelId="{0845DD23-B2D5-47E4-8AF6-83BE4803B21A}" type="presParOf" srcId="{0746AFD6-81AF-4A03-965B-E5FD2AC99902}" destId="{2B9101F4-B5D1-4AB7-BC83-753D06A88415}" srcOrd="2" destOrd="0" presId="urn:microsoft.com/office/officeart/2009/layout/CircleArrowProcess"/>
    <dgm:cxn modelId="{66DC735F-DB28-4FEE-93F9-5048A090D69D}" type="presParOf" srcId="{0746AFD6-81AF-4A03-965B-E5FD2AC99902}" destId="{49C4C8C0-A665-47B8-AD0B-A80BD66447C9}" srcOrd="3" destOrd="0" presId="urn:microsoft.com/office/officeart/2009/layout/CircleArrowProcess"/>
    <dgm:cxn modelId="{ADACEFE1-C8DE-4AB6-BA9A-19D8325C4383}" type="presParOf" srcId="{49C4C8C0-A665-47B8-AD0B-A80BD66447C9}" destId="{12D2183B-C8C1-4ADD-8BFA-63A0024D79DB}" srcOrd="0" destOrd="0" presId="urn:microsoft.com/office/officeart/2009/layout/CircleArrowProcess"/>
    <dgm:cxn modelId="{838A538F-2E84-46BF-872C-80FD5A39DBA8}" type="presParOf" srcId="{0746AFD6-81AF-4A03-965B-E5FD2AC99902}" destId="{47FC99C1-6CDC-4E5F-82DC-8138B26E8725}" srcOrd="4" destOrd="0" presId="urn:microsoft.com/office/officeart/2009/layout/CircleArrowProcess"/>
    <dgm:cxn modelId="{303E99D1-4CC8-46C8-A33D-6B8C0A7640B1}" type="presParOf" srcId="{0746AFD6-81AF-4A03-965B-E5FD2AC99902}" destId="{4E0AE086-AABF-4A0E-98D0-5626D79C154F}" srcOrd="5" destOrd="0" presId="urn:microsoft.com/office/officeart/2009/layout/CircleArrowProcess"/>
    <dgm:cxn modelId="{66C1CF45-28B5-44CB-9914-F31D55E6D8F7}" type="presParOf" srcId="{0746AFD6-81AF-4A03-965B-E5FD2AC99902}" destId="{C57F095C-D392-4DF1-8FBB-9D795D0570B7}" srcOrd="6" destOrd="0" presId="urn:microsoft.com/office/officeart/2009/layout/CircleArrowProcess"/>
    <dgm:cxn modelId="{34B40DFA-A669-4C4C-A55C-62901B802886}" type="presParOf" srcId="{C57F095C-D392-4DF1-8FBB-9D795D0570B7}" destId="{339FCDE6-ACB1-4FC6-B770-034DE4C59DA1}" srcOrd="0" destOrd="0" presId="urn:microsoft.com/office/officeart/2009/layout/CircleArrowProcess"/>
    <dgm:cxn modelId="{959CB7DB-2576-45B4-B9B4-C093197DB65B}" type="presParOf" srcId="{0746AFD6-81AF-4A03-965B-E5FD2AC99902}" destId="{4708EA16-D5C5-4EE2-8A83-5B988D03B274}" srcOrd="7" destOrd="0" presId="urn:microsoft.com/office/officeart/2009/layout/CircleArrowProcess"/>
    <dgm:cxn modelId="{95C9BE3F-FA1A-4075-9B50-A143EF2A8060}" type="presParOf" srcId="{0746AFD6-81AF-4A03-965B-E5FD2AC99902}" destId="{6AED50E6-1C35-4B77-9E90-501897F8F6D8}" srcOrd="8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0DE3830-D25A-4CFF-8A7C-0F178D02DDBC}" type="doc">
      <dgm:prSet loTypeId="urn:microsoft.com/office/officeart/2005/8/layout/arrow2" loCatId="process" qsTypeId="urn:microsoft.com/office/officeart/2005/8/quickstyle/3d6" qsCatId="3D" csTypeId="urn:microsoft.com/office/officeart/2005/8/colors/colorful4" csCatId="colorful" phldr="1"/>
      <dgm:spPr/>
    </dgm:pt>
    <dgm:pt modelId="{4FDC5EF9-DCA8-4D10-A2DB-75FB282AD3FA}">
      <dgm:prSet phldrT="[Tekst]" custT="1"/>
      <dgm:spPr/>
      <dgm:t>
        <a:bodyPr/>
        <a:lstStyle/>
        <a:p>
          <a:r>
            <a:rPr lang="hr-HR" sz="2000" dirty="0"/>
            <a:t>Nacionalno tržište</a:t>
          </a:r>
        </a:p>
      </dgm:t>
    </dgm:pt>
    <dgm:pt modelId="{84BCAAFD-BCE4-4075-A4D1-015666D851D6}" type="parTrans" cxnId="{9C73E98C-2991-4278-B4F4-F810F8EA61D4}">
      <dgm:prSet/>
      <dgm:spPr/>
      <dgm:t>
        <a:bodyPr/>
        <a:lstStyle/>
        <a:p>
          <a:endParaRPr lang="hr-HR"/>
        </a:p>
      </dgm:t>
    </dgm:pt>
    <dgm:pt modelId="{F54C1CBD-BD00-4F34-9416-880482C9BC52}" type="sibTrans" cxnId="{9C73E98C-2991-4278-B4F4-F810F8EA61D4}">
      <dgm:prSet/>
      <dgm:spPr/>
      <dgm:t>
        <a:bodyPr/>
        <a:lstStyle/>
        <a:p>
          <a:endParaRPr lang="hr-HR"/>
        </a:p>
      </dgm:t>
    </dgm:pt>
    <dgm:pt modelId="{E3EC0816-CBAE-4C67-AF07-D221AB89A89E}">
      <dgm:prSet phldrT="[Tekst]" custT="1"/>
      <dgm:spPr/>
      <dgm:t>
        <a:bodyPr/>
        <a:lstStyle/>
        <a:p>
          <a:r>
            <a:rPr lang="hr-HR" sz="2400" dirty="0"/>
            <a:t>Specijalizacija</a:t>
          </a:r>
        </a:p>
      </dgm:t>
    </dgm:pt>
    <dgm:pt modelId="{ADAC4CF5-F1CE-41D5-B195-0F465A773E6E}" type="parTrans" cxnId="{78B4A1C2-CD0F-4365-A5B7-3F39E3B15D57}">
      <dgm:prSet/>
      <dgm:spPr/>
      <dgm:t>
        <a:bodyPr/>
        <a:lstStyle/>
        <a:p>
          <a:endParaRPr lang="hr-HR"/>
        </a:p>
      </dgm:t>
    </dgm:pt>
    <dgm:pt modelId="{9800484A-FA4F-475E-9432-A826441985A8}" type="sibTrans" cxnId="{78B4A1C2-CD0F-4365-A5B7-3F39E3B15D57}">
      <dgm:prSet/>
      <dgm:spPr/>
      <dgm:t>
        <a:bodyPr/>
        <a:lstStyle/>
        <a:p>
          <a:endParaRPr lang="hr-HR"/>
        </a:p>
      </dgm:t>
    </dgm:pt>
    <dgm:pt modelId="{E93C3905-3F63-48DA-B9D3-DAB1B086531C}">
      <dgm:prSet phldrT="[Tekst]" custT="1"/>
      <dgm:spPr/>
      <dgm:t>
        <a:bodyPr/>
        <a:lstStyle/>
        <a:p>
          <a:pPr algn="l"/>
          <a:r>
            <a:rPr lang="hr-HR" sz="2800" dirty="0"/>
            <a:t>Internacionalizacija</a:t>
          </a:r>
          <a:endParaRPr lang="hr-HR" sz="2400" dirty="0"/>
        </a:p>
      </dgm:t>
    </dgm:pt>
    <dgm:pt modelId="{DE41605F-7F8C-412B-A93B-33FC24019101}" type="parTrans" cxnId="{703BBE52-847F-4CDF-BE62-65696ED3C3C2}">
      <dgm:prSet/>
      <dgm:spPr/>
      <dgm:t>
        <a:bodyPr/>
        <a:lstStyle/>
        <a:p>
          <a:endParaRPr lang="hr-HR"/>
        </a:p>
      </dgm:t>
    </dgm:pt>
    <dgm:pt modelId="{6A7B069C-AD7B-4D3A-B03A-2AA7738E6744}" type="sibTrans" cxnId="{703BBE52-847F-4CDF-BE62-65696ED3C3C2}">
      <dgm:prSet/>
      <dgm:spPr/>
      <dgm:t>
        <a:bodyPr/>
        <a:lstStyle/>
        <a:p>
          <a:endParaRPr lang="hr-HR"/>
        </a:p>
      </dgm:t>
    </dgm:pt>
    <dgm:pt modelId="{0FCBC4F1-BE1F-4EF3-A453-F9DD2C4CD5A2}" type="pres">
      <dgm:prSet presAssocID="{C0DE3830-D25A-4CFF-8A7C-0F178D02DDBC}" presName="arrowDiagram" presStyleCnt="0">
        <dgm:presLayoutVars>
          <dgm:chMax val="5"/>
          <dgm:dir/>
          <dgm:resizeHandles val="exact"/>
        </dgm:presLayoutVars>
      </dgm:prSet>
      <dgm:spPr/>
    </dgm:pt>
    <dgm:pt modelId="{5672704D-25A3-4EEB-A415-75E116AA05F5}" type="pres">
      <dgm:prSet presAssocID="{C0DE3830-D25A-4CFF-8A7C-0F178D02DDBC}" presName="arrow" presStyleLbl="bgShp" presStyleIdx="0" presStyleCnt="1" custLinFactNeighborX="-3292" custLinFactNeighborY="-5772"/>
      <dgm:spPr/>
    </dgm:pt>
    <dgm:pt modelId="{1EFAFCCC-2F0A-4F00-AAB6-1548D480BC60}" type="pres">
      <dgm:prSet presAssocID="{C0DE3830-D25A-4CFF-8A7C-0F178D02DDBC}" presName="arrowDiagram3" presStyleCnt="0"/>
      <dgm:spPr/>
    </dgm:pt>
    <dgm:pt modelId="{729AF5B5-F704-48C3-BF04-5A10DCF4B53E}" type="pres">
      <dgm:prSet presAssocID="{4FDC5EF9-DCA8-4D10-A2DB-75FB282AD3FA}" presName="bullet3a" presStyleLbl="node1" presStyleIdx="0" presStyleCnt="3"/>
      <dgm:spPr/>
    </dgm:pt>
    <dgm:pt modelId="{8352297C-36D6-4842-AC04-8D00A01DB002}" type="pres">
      <dgm:prSet presAssocID="{4FDC5EF9-DCA8-4D10-A2DB-75FB282AD3FA}" presName="textBox3a" presStyleLbl="revTx" presStyleIdx="0" presStyleCnt="3" custScaleX="165543" custScaleY="36927" custLinFactNeighborX="39949" custLinFactNeighborY="-12545">
        <dgm:presLayoutVars>
          <dgm:bulletEnabled val="1"/>
        </dgm:presLayoutVars>
      </dgm:prSet>
      <dgm:spPr/>
    </dgm:pt>
    <dgm:pt modelId="{416F739F-E947-41F4-ABF2-81214203F2F5}" type="pres">
      <dgm:prSet presAssocID="{E3EC0816-CBAE-4C67-AF07-D221AB89A89E}" presName="bullet3b" presStyleLbl="node1" presStyleIdx="1" presStyleCnt="3" custLinFactNeighborX="-36161" custLinFactNeighborY="28724"/>
      <dgm:spPr/>
    </dgm:pt>
    <dgm:pt modelId="{01D16528-61BC-4EE0-88BE-83DD48FAF4A5}" type="pres">
      <dgm:prSet presAssocID="{E3EC0816-CBAE-4C67-AF07-D221AB89A89E}" presName="textBox3b" presStyleLbl="revTx" presStyleIdx="1" presStyleCnt="3" custScaleX="125341" custScaleY="18504" custLinFactNeighborX="4839" custLinFactNeighborY="-23435">
        <dgm:presLayoutVars>
          <dgm:bulletEnabled val="1"/>
        </dgm:presLayoutVars>
      </dgm:prSet>
      <dgm:spPr/>
    </dgm:pt>
    <dgm:pt modelId="{638755E6-9647-4B24-BBFB-6374CBB66E76}" type="pres">
      <dgm:prSet presAssocID="{E93C3905-3F63-48DA-B9D3-DAB1B086531C}" presName="bullet3c" presStyleLbl="node1" presStyleIdx="2" presStyleCnt="3"/>
      <dgm:spPr/>
    </dgm:pt>
    <dgm:pt modelId="{DF8753FF-D950-49D4-B801-E524A5212422}" type="pres">
      <dgm:prSet presAssocID="{E93C3905-3F63-48DA-B9D3-DAB1B086531C}" presName="textBox3c" presStyleLbl="revTx" presStyleIdx="2" presStyleCnt="3" custScaleX="200012" custScaleY="13778" custLinFactNeighborX="48261" custLinFactNeighborY="-29217">
        <dgm:presLayoutVars>
          <dgm:bulletEnabled val="1"/>
        </dgm:presLayoutVars>
      </dgm:prSet>
      <dgm:spPr/>
    </dgm:pt>
  </dgm:ptLst>
  <dgm:cxnLst>
    <dgm:cxn modelId="{703BBE52-847F-4CDF-BE62-65696ED3C3C2}" srcId="{C0DE3830-D25A-4CFF-8A7C-0F178D02DDBC}" destId="{E93C3905-3F63-48DA-B9D3-DAB1B086531C}" srcOrd="2" destOrd="0" parTransId="{DE41605F-7F8C-412B-A93B-33FC24019101}" sibTransId="{6A7B069C-AD7B-4D3A-B03A-2AA7738E6744}"/>
    <dgm:cxn modelId="{9C73E98C-2991-4278-B4F4-F810F8EA61D4}" srcId="{C0DE3830-D25A-4CFF-8A7C-0F178D02DDBC}" destId="{4FDC5EF9-DCA8-4D10-A2DB-75FB282AD3FA}" srcOrd="0" destOrd="0" parTransId="{84BCAAFD-BCE4-4075-A4D1-015666D851D6}" sibTransId="{F54C1CBD-BD00-4F34-9416-880482C9BC52}"/>
    <dgm:cxn modelId="{069F3F97-8F3B-4E12-AB59-B0D37BB35FA1}" type="presOf" srcId="{E3EC0816-CBAE-4C67-AF07-D221AB89A89E}" destId="{01D16528-61BC-4EE0-88BE-83DD48FAF4A5}" srcOrd="0" destOrd="0" presId="urn:microsoft.com/office/officeart/2005/8/layout/arrow2"/>
    <dgm:cxn modelId="{9CF401A0-1D32-4155-9D8C-414854DAD25A}" type="presOf" srcId="{C0DE3830-D25A-4CFF-8A7C-0F178D02DDBC}" destId="{0FCBC4F1-BE1F-4EF3-A453-F9DD2C4CD5A2}" srcOrd="0" destOrd="0" presId="urn:microsoft.com/office/officeart/2005/8/layout/arrow2"/>
    <dgm:cxn modelId="{7654B0AD-224F-4C52-8B91-C425209911D6}" type="presOf" srcId="{4FDC5EF9-DCA8-4D10-A2DB-75FB282AD3FA}" destId="{8352297C-36D6-4842-AC04-8D00A01DB002}" srcOrd="0" destOrd="0" presId="urn:microsoft.com/office/officeart/2005/8/layout/arrow2"/>
    <dgm:cxn modelId="{78B4A1C2-CD0F-4365-A5B7-3F39E3B15D57}" srcId="{C0DE3830-D25A-4CFF-8A7C-0F178D02DDBC}" destId="{E3EC0816-CBAE-4C67-AF07-D221AB89A89E}" srcOrd="1" destOrd="0" parTransId="{ADAC4CF5-F1CE-41D5-B195-0F465A773E6E}" sibTransId="{9800484A-FA4F-475E-9432-A826441985A8}"/>
    <dgm:cxn modelId="{08461DCD-07F5-4CF7-BD8C-664EC960D5AB}" type="presOf" srcId="{E93C3905-3F63-48DA-B9D3-DAB1B086531C}" destId="{DF8753FF-D950-49D4-B801-E524A5212422}" srcOrd="0" destOrd="0" presId="urn:microsoft.com/office/officeart/2005/8/layout/arrow2"/>
    <dgm:cxn modelId="{807116E6-CB29-4D63-8162-9E9F3CE0A482}" type="presParOf" srcId="{0FCBC4F1-BE1F-4EF3-A453-F9DD2C4CD5A2}" destId="{5672704D-25A3-4EEB-A415-75E116AA05F5}" srcOrd="0" destOrd="0" presId="urn:microsoft.com/office/officeart/2005/8/layout/arrow2"/>
    <dgm:cxn modelId="{C75E4094-9763-483C-B325-6167665CF59B}" type="presParOf" srcId="{0FCBC4F1-BE1F-4EF3-A453-F9DD2C4CD5A2}" destId="{1EFAFCCC-2F0A-4F00-AAB6-1548D480BC60}" srcOrd="1" destOrd="0" presId="urn:microsoft.com/office/officeart/2005/8/layout/arrow2"/>
    <dgm:cxn modelId="{B7FFF807-CCB3-42E4-805D-80CBA18A1F29}" type="presParOf" srcId="{1EFAFCCC-2F0A-4F00-AAB6-1548D480BC60}" destId="{729AF5B5-F704-48C3-BF04-5A10DCF4B53E}" srcOrd="0" destOrd="0" presId="urn:microsoft.com/office/officeart/2005/8/layout/arrow2"/>
    <dgm:cxn modelId="{CA68D3D1-6661-428E-817A-0DEC93E99724}" type="presParOf" srcId="{1EFAFCCC-2F0A-4F00-AAB6-1548D480BC60}" destId="{8352297C-36D6-4842-AC04-8D00A01DB002}" srcOrd="1" destOrd="0" presId="urn:microsoft.com/office/officeart/2005/8/layout/arrow2"/>
    <dgm:cxn modelId="{B2CB8565-665E-4AAC-96CE-8771C2B03C0E}" type="presParOf" srcId="{1EFAFCCC-2F0A-4F00-AAB6-1548D480BC60}" destId="{416F739F-E947-41F4-ABF2-81214203F2F5}" srcOrd="2" destOrd="0" presId="urn:microsoft.com/office/officeart/2005/8/layout/arrow2"/>
    <dgm:cxn modelId="{2AF7A59D-7F9E-4B34-80B5-14444B3204E8}" type="presParOf" srcId="{1EFAFCCC-2F0A-4F00-AAB6-1548D480BC60}" destId="{01D16528-61BC-4EE0-88BE-83DD48FAF4A5}" srcOrd="3" destOrd="0" presId="urn:microsoft.com/office/officeart/2005/8/layout/arrow2"/>
    <dgm:cxn modelId="{BA856115-4F10-4E59-B7C0-336826F84F88}" type="presParOf" srcId="{1EFAFCCC-2F0A-4F00-AAB6-1548D480BC60}" destId="{638755E6-9647-4B24-BBFB-6374CBB66E76}" srcOrd="4" destOrd="0" presId="urn:microsoft.com/office/officeart/2005/8/layout/arrow2"/>
    <dgm:cxn modelId="{0E17636E-DDD8-4563-BCC5-7340FFB2529F}" type="presParOf" srcId="{1EFAFCCC-2F0A-4F00-AAB6-1548D480BC60}" destId="{DF8753FF-D950-49D4-B801-E524A5212422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D7CE4E-EB97-486C-93F8-EEC24C727336}">
      <dsp:nvSpPr>
        <dsp:cNvPr id="0" name=""/>
        <dsp:cNvSpPr/>
      </dsp:nvSpPr>
      <dsp:spPr>
        <a:xfrm>
          <a:off x="0" y="80424"/>
          <a:ext cx="7150613" cy="1938418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46C64D-6AE9-46DC-9697-EB7C0F5F6339}">
      <dsp:nvSpPr>
        <dsp:cNvPr id="0" name=""/>
        <dsp:cNvSpPr/>
      </dsp:nvSpPr>
      <dsp:spPr>
        <a:xfrm flipH="1">
          <a:off x="919384" y="2896938"/>
          <a:ext cx="84928" cy="723930"/>
        </a:xfrm>
        <a:prstGeom prst="roundRect">
          <a:avLst>
            <a:gd name="adj" fmla="val 10000"/>
          </a:avLst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7EF1318-38DE-47E8-9C9A-EE086895CD01}">
      <dsp:nvSpPr>
        <dsp:cNvPr id="0" name=""/>
        <dsp:cNvSpPr/>
      </dsp:nvSpPr>
      <dsp:spPr>
        <a:xfrm rot="10800000">
          <a:off x="211257" y="1137103"/>
          <a:ext cx="1307865" cy="3081969"/>
        </a:xfrm>
        <a:prstGeom prst="round2SameRect">
          <a:avLst>
            <a:gd name="adj1" fmla="val 10500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kern="1200" dirty="0">
              <a:latin typeface="Calibri" panose="020F0502020204030204"/>
              <a:ea typeface="+mn-ea"/>
              <a:cs typeface="+mn-cs"/>
            </a:rPr>
            <a:t>1.Farmaceutika, bio-farmaceutika i proizvodanja medicinske opreme i uređaja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kern="1200" dirty="0">
              <a:latin typeface="Calibri" panose="020F0502020204030204"/>
              <a:ea typeface="+mn-ea"/>
              <a:cs typeface="+mn-cs"/>
            </a:rPr>
            <a:t>2.Zdravstvene usluge i nove metode preventivne medicine i dijagnostike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kern="1200" dirty="0">
              <a:latin typeface="Calibri" panose="020F0502020204030204"/>
              <a:ea typeface="+mn-ea"/>
              <a:cs typeface="+mn-cs"/>
            </a:rPr>
            <a:t>3.Nutricionizam</a:t>
          </a:r>
        </a:p>
      </dsp:txBody>
      <dsp:txXfrm rot="10800000">
        <a:off x="251478" y="1137103"/>
        <a:ext cx="1227423" cy="3041748"/>
      </dsp:txXfrm>
    </dsp:sp>
    <dsp:sp modelId="{400179E5-4468-49A3-976A-9760B16172AB}">
      <dsp:nvSpPr>
        <dsp:cNvPr id="0" name=""/>
        <dsp:cNvSpPr/>
      </dsp:nvSpPr>
      <dsp:spPr>
        <a:xfrm>
          <a:off x="2953273" y="2369589"/>
          <a:ext cx="1014793" cy="1421507"/>
        </a:xfrm>
        <a:prstGeom prst="roundRect">
          <a:avLst>
            <a:gd name="adj" fmla="val 10000"/>
          </a:avLst>
        </a:prstGeom>
        <a:solidFill>
          <a:schemeClr val="accent3">
            <a:tint val="50000"/>
            <a:hueOff val="2688050"/>
            <a:satOff val="-3527"/>
            <a:lumOff val="-347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3932F39-3B76-46AF-B161-787605046B89}">
      <dsp:nvSpPr>
        <dsp:cNvPr id="0" name=""/>
        <dsp:cNvSpPr/>
      </dsp:nvSpPr>
      <dsp:spPr>
        <a:xfrm rot="10800000">
          <a:off x="1661751" y="1153219"/>
          <a:ext cx="1378078" cy="3078297"/>
        </a:xfrm>
        <a:prstGeom prst="round2SameRect">
          <a:avLst>
            <a:gd name="adj1" fmla="val 10500"/>
            <a:gd name="adj2" fmla="val 0"/>
          </a:avLst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kern="1200" dirty="0">
              <a:latin typeface="Calibri" panose="020F0502020204030204"/>
              <a:ea typeface="+mn-ea"/>
              <a:cs typeface="+mn-cs"/>
            </a:rPr>
            <a:t>1.Energetske tehnologije, sustavi i oprema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kern="1200" dirty="0">
              <a:latin typeface="Calibri" panose="020F0502020204030204"/>
              <a:ea typeface="+mn-ea"/>
              <a:cs typeface="+mn-cs"/>
            </a:rPr>
            <a:t>2.Tehnologije i oprema u funkciji zaštite okoliša </a:t>
          </a:r>
        </a:p>
      </dsp:txBody>
      <dsp:txXfrm rot="10800000">
        <a:off x="1704132" y="1153219"/>
        <a:ext cx="1293316" cy="3035916"/>
      </dsp:txXfrm>
    </dsp:sp>
    <dsp:sp modelId="{4E2B0D89-016B-4BFF-B2FE-F06934952FC5}">
      <dsp:nvSpPr>
        <dsp:cNvPr id="0" name=""/>
        <dsp:cNvSpPr/>
      </dsp:nvSpPr>
      <dsp:spPr>
        <a:xfrm>
          <a:off x="3378000" y="2841561"/>
          <a:ext cx="545299" cy="471428"/>
        </a:xfrm>
        <a:prstGeom prst="roundRect">
          <a:avLst>
            <a:gd name="adj" fmla="val 10000"/>
          </a:avLst>
        </a:prstGeom>
        <a:solidFill>
          <a:schemeClr val="accent3">
            <a:tint val="50000"/>
            <a:hueOff val="5376099"/>
            <a:satOff val="-7054"/>
            <a:lumOff val="-694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3A30E21-10D2-4B28-90A2-3540D9CB27A6}">
      <dsp:nvSpPr>
        <dsp:cNvPr id="0" name=""/>
        <dsp:cNvSpPr/>
      </dsp:nvSpPr>
      <dsp:spPr>
        <a:xfrm rot="10800000">
          <a:off x="3131030" y="1172131"/>
          <a:ext cx="1142139" cy="3058893"/>
        </a:xfrm>
        <a:prstGeom prst="round2SameRect">
          <a:avLst>
            <a:gd name="adj1" fmla="val 10500"/>
            <a:gd name="adj2" fmla="val 0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kern="1200" dirty="0">
              <a:latin typeface="Calibri" panose="020F0502020204030204"/>
              <a:ea typeface="+mn-ea"/>
              <a:cs typeface="+mn-cs"/>
            </a:rPr>
            <a:t>1.Proizvodnja cestovnih i željezničkih dijelova i sustava visoke dodatne vrijednosti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kern="1200" dirty="0">
              <a:latin typeface="Calibri" panose="020F0502020204030204"/>
              <a:ea typeface="+mn-ea"/>
              <a:cs typeface="+mn-cs"/>
            </a:rPr>
            <a:t>2. Ekološki prihvatljiva prometna rješenja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kern="1200" dirty="0">
              <a:latin typeface="Calibri" panose="020F0502020204030204"/>
              <a:ea typeface="+mn-ea"/>
              <a:cs typeface="+mn-cs"/>
            </a:rPr>
            <a:t>3.Inteligentni transportni sustavi</a:t>
          </a:r>
        </a:p>
      </dsp:txBody>
      <dsp:txXfrm rot="10800000">
        <a:off x="3166155" y="1172131"/>
        <a:ext cx="1071889" cy="3023768"/>
      </dsp:txXfrm>
    </dsp:sp>
    <dsp:sp modelId="{B03080DA-EF55-4EBE-8287-A206537B8E4D}">
      <dsp:nvSpPr>
        <dsp:cNvPr id="0" name=""/>
        <dsp:cNvSpPr/>
      </dsp:nvSpPr>
      <dsp:spPr>
        <a:xfrm>
          <a:off x="4693182" y="2668180"/>
          <a:ext cx="576250" cy="604794"/>
        </a:xfrm>
        <a:prstGeom prst="roundRect">
          <a:avLst>
            <a:gd name="adj" fmla="val 10000"/>
          </a:avLst>
        </a:prstGeom>
        <a:solidFill>
          <a:schemeClr val="accent3">
            <a:tint val="50000"/>
            <a:hueOff val="8064149"/>
            <a:satOff val="-10581"/>
            <a:lumOff val="-1041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05273CF9-2A52-4161-BAAC-2D69C28FD0F6}">
      <dsp:nvSpPr>
        <dsp:cNvPr id="0" name=""/>
        <dsp:cNvSpPr/>
      </dsp:nvSpPr>
      <dsp:spPr>
        <a:xfrm rot="10800000">
          <a:off x="4364358" y="1172131"/>
          <a:ext cx="1295637" cy="3058893"/>
        </a:xfrm>
        <a:prstGeom prst="round2SameRect">
          <a:avLst>
            <a:gd name="adj1" fmla="val 10500"/>
            <a:gd name="adj2" fmla="val 0"/>
          </a:avLst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kern="1200" dirty="0">
              <a:latin typeface="Calibri" panose="020F0502020204030204"/>
              <a:ea typeface="+mn-ea"/>
              <a:cs typeface="+mn-cs"/>
            </a:rPr>
            <a:t>1.Kibernetička sigurnost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kern="1200" dirty="0">
              <a:latin typeface="Calibri" panose="020F0502020204030204"/>
              <a:ea typeface="+mn-ea"/>
              <a:cs typeface="+mn-cs"/>
            </a:rPr>
            <a:t>2.Obrambene tehnologije i proizvodi dvojne namjene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kern="1200" dirty="0">
              <a:latin typeface="Calibri" panose="020F0502020204030204"/>
              <a:ea typeface="+mn-ea"/>
              <a:cs typeface="+mn-cs"/>
            </a:rPr>
            <a:t>3.Program </a:t>
          </a:r>
          <a:r>
            <a:rPr lang="hr-HR" sz="1200" kern="1200" dirty="0" err="1">
              <a:latin typeface="Calibri" panose="020F0502020204030204"/>
              <a:ea typeface="+mn-ea"/>
              <a:cs typeface="+mn-cs"/>
            </a:rPr>
            <a:t>protuminskog</a:t>
          </a:r>
          <a:r>
            <a:rPr lang="hr-HR" sz="1200" kern="1200" dirty="0">
              <a:latin typeface="Calibri" panose="020F0502020204030204"/>
              <a:ea typeface="+mn-ea"/>
              <a:cs typeface="+mn-cs"/>
            </a:rPr>
            <a:t> djelovanja</a:t>
          </a:r>
        </a:p>
      </dsp:txBody>
      <dsp:txXfrm rot="10800000">
        <a:off x="4404203" y="1172131"/>
        <a:ext cx="1215947" cy="3019048"/>
      </dsp:txXfrm>
    </dsp:sp>
    <dsp:sp modelId="{17DB52AD-9489-41B6-9329-30F002F3EE64}">
      <dsp:nvSpPr>
        <dsp:cNvPr id="0" name=""/>
        <dsp:cNvSpPr/>
      </dsp:nvSpPr>
      <dsp:spPr>
        <a:xfrm>
          <a:off x="5847118" y="2287110"/>
          <a:ext cx="1014793" cy="1421507"/>
        </a:xfrm>
        <a:prstGeom prst="roundRect">
          <a:avLst>
            <a:gd name="adj" fmla="val 10000"/>
          </a:avLst>
        </a:prstGeom>
        <a:solidFill>
          <a:schemeClr val="accent3">
            <a:tint val="50000"/>
            <a:hueOff val="10752198"/>
            <a:satOff val="-14108"/>
            <a:lumOff val="-1388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0D8DE2F-91EE-43FA-9F27-1984A859553C}">
      <dsp:nvSpPr>
        <dsp:cNvPr id="0" name=""/>
        <dsp:cNvSpPr/>
      </dsp:nvSpPr>
      <dsp:spPr>
        <a:xfrm rot="10800000">
          <a:off x="5761475" y="1191778"/>
          <a:ext cx="1177880" cy="3049250"/>
        </a:xfrm>
        <a:prstGeom prst="round2SameRect">
          <a:avLst>
            <a:gd name="adj1" fmla="val 10500"/>
            <a:gd name="adj2" fmla="val 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kern="1200" dirty="0">
              <a:latin typeface="Calibri" panose="020F0502020204030204"/>
              <a:ea typeface="+mn-ea"/>
              <a:cs typeface="+mn-cs"/>
            </a:rPr>
            <a:t>1.Održiva proizvodnja i prerada hrane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kern="1200" dirty="0">
              <a:latin typeface="Calibri" panose="020F0502020204030204"/>
              <a:ea typeface="+mn-ea"/>
              <a:cs typeface="+mn-cs"/>
            </a:rPr>
            <a:t>2.Održiva proizvodnja i prerada drva</a:t>
          </a:r>
        </a:p>
      </dsp:txBody>
      <dsp:txXfrm rot="10800000">
        <a:off x="5797699" y="1191778"/>
        <a:ext cx="1105432" cy="30130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B83C97-51F0-45C6-863A-E48679F22BC5}">
      <dsp:nvSpPr>
        <dsp:cNvPr id="0" name=""/>
        <dsp:cNvSpPr/>
      </dsp:nvSpPr>
      <dsp:spPr>
        <a:xfrm>
          <a:off x="1551318" y="0"/>
          <a:ext cx="2730342" cy="2213057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4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171282-A646-4576-AB4C-5C8A06136ED3}">
      <dsp:nvSpPr>
        <dsp:cNvPr id="0" name=""/>
        <dsp:cNvSpPr/>
      </dsp:nvSpPr>
      <dsp:spPr>
        <a:xfrm>
          <a:off x="4247894" y="232726"/>
          <a:ext cx="2100726" cy="12795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hr-HR" sz="1400" b="0" i="0" kern="1200" noProof="0" dirty="0">
            <a:latin typeface="+mn-lt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hr-HR" sz="1400" b="0" i="0" kern="1200" noProof="0" dirty="0">
              <a:latin typeface="+mn-lt"/>
            </a:rPr>
            <a:t> Izrada GLV-a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hr-HR" sz="1400" b="0" i="0" kern="1200" noProof="0" dirty="0">
              <a:latin typeface="+mn-lt"/>
            </a:rPr>
            <a:t> Istraživanje i razvoj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hr-HR" sz="1400" b="0" i="0" kern="1200" noProof="0" dirty="0">
              <a:latin typeface="+mn-lt"/>
            </a:rPr>
            <a:t> Privlačenje stranih investicija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hr-HR" sz="1400" b="0" i="0" kern="1200" noProof="0" dirty="0">
              <a:latin typeface="+mn-lt"/>
            </a:rPr>
            <a:t> Internacionalizacija</a:t>
          </a:r>
        </a:p>
      </dsp:txBody>
      <dsp:txXfrm>
        <a:off x="4247894" y="232726"/>
        <a:ext cx="2100726" cy="1279589"/>
      </dsp:txXfrm>
    </dsp:sp>
    <dsp:sp modelId="{2B9101F4-B5D1-4AB7-BC83-753D06A88415}">
      <dsp:nvSpPr>
        <dsp:cNvPr id="0" name=""/>
        <dsp:cNvSpPr/>
      </dsp:nvSpPr>
      <dsp:spPr>
        <a:xfrm>
          <a:off x="2291590" y="682679"/>
          <a:ext cx="1229566" cy="6146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b="0" i="0" kern="1200" noProof="0" dirty="0">
              <a:solidFill>
                <a:schemeClr val="accent4">
                  <a:lumMod val="75000"/>
                </a:schemeClr>
              </a:solidFill>
              <a:latin typeface="+mn-lt"/>
            </a:rPr>
            <a:t>Razvoj kompetencija zaposlenika</a:t>
          </a:r>
        </a:p>
      </dsp:txBody>
      <dsp:txXfrm>
        <a:off x="2291590" y="682679"/>
        <a:ext cx="1229566" cy="614636"/>
      </dsp:txXfrm>
    </dsp:sp>
    <dsp:sp modelId="{12D2183B-C8C1-4ADD-8BFA-63A0024D79DB}">
      <dsp:nvSpPr>
        <dsp:cNvPr id="0" name=""/>
        <dsp:cNvSpPr/>
      </dsp:nvSpPr>
      <dsp:spPr>
        <a:xfrm>
          <a:off x="933313" y="1271565"/>
          <a:ext cx="2723969" cy="2213057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7FC99C1-6CDC-4E5F-82DC-8138B26E8725}">
      <dsp:nvSpPr>
        <dsp:cNvPr id="0" name=""/>
        <dsp:cNvSpPr/>
      </dsp:nvSpPr>
      <dsp:spPr>
        <a:xfrm>
          <a:off x="4239744" y="1813558"/>
          <a:ext cx="2429700" cy="10782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hr-HR" sz="1400" b="0" i="0" kern="1200" noProof="0" dirty="0">
              <a:latin typeface="Calibri (tijelo)"/>
            </a:rPr>
            <a:t> Okvir za javno privatni dijalog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hr-HR" sz="1400" b="0" i="0" kern="1200" noProof="0" dirty="0">
              <a:latin typeface="Calibri (tijelo)"/>
            </a:rPr>
            <a:t> Pozicija klastera po 13 PTPP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hr-HR" sz="1400" b="0" i="0" kern="1200" noProof="0" dirty="0">
              <a:latin typeface="Calibri (tijelo)"/>
            </a:rPr>
            <a:t> Strateških segmenata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hr-HR" sz="1400" b="0" i="0" kern="1200" noProof="0" dirty="0">
              <a:latin typeface="Calibri (tijelo)"/>
            </a:rPr>
            <a:t> Mogućnosti za daljnji razvoj gospodarstva</a:t>
          </a:r>
        </a:p>
      </dsp:txBody>
      <dsp:txXfrm>
        <a:off x="4239744" y="1813558"/>
        <a:ext cx="2429700" cy="1078292"/>
      </dsp:txXfrm>
    </dsp:sp>
    <dsp:sp modelId="{4E0AE086-AABF-4A0E-98D0-5626D79C154F}">
      <dsp:nvSpPr>
        <dsp:cNvPr id="0" name=""/>
        <dsp:cNvSpPr/>
      </dsp:nvSpPr>
      <dsp:spPr>
        <a:xfrm>
          <a:off x="1394347" y="2123495"/>
          <a:ext cx="2243024" cy="6146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b="0" i="0" kern="1200" noProof="0" dirty="0">
              <a:solidFill>
                <a:schemeClr val="accent4">
                  <a:lumMod val="75000"/>
                </a:schemeClr>
              </a:solidFill>
              <a:latin typeface="+mn-lt"/>
            </a:rPr>
            <a:t>Strateška analiza i procjena pozicije KK u GLV </a:t>
          </a:r>
        </a:p>
      </dsp:txBody>
      <dsp:txXfrm>
        <a:off x="1394347" y="2123495"/>
        <a:ext cx="2243024" cy="614636"/>
      </dsp:txXfrm>
    </dsp:sp>
    <dsp:sp modelId="{339FCDE6-ACB1-4FC6-B770-034DE4C59DA1}">
      <dsp:nvSpPr>
        <dsp:cNvPr id="0" name=""/>
        <dsp:cNvSpPr/>
      </dsp:nvSpPr>
      <dsp:spPr>
        <a:xfrm>
          <a:off x="1728776" y="2695296"/>
          <a:ext cx="2378751" cy="1901831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4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708EA16-D5C5-4EE2-8A83-5B988D03B274}">
      <dsp:nvSpPr>
        <dsp:cNvPr id="0" name=""/>
        <dsp:cNvSpPr/>
      </dsp:nvSpPr>
      <dsp:spPr>
        <a:xfrm>
          <a:off x="4234392" y="3178484"/>
          <a:ext cx="2149078" cy="10183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hr-HR" sz="1400" b="0" i="0" kern="1200" noProof="0" dirty="0">
              <a:latin typeface="+mn-lt"/>
            </a:rPr>
            <a:t> Javno privatni dijalog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hr-HR" sz="1400" b="0" i="0" kern="1200" noProof="0" dirty="0">
              <a:latin typeface="+mn-lt"/>
            </a:rPr>
            <a:t> B2B sastanci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hr-HR" sz="1400" b="0" i="0" kern="1200" noProof="0" dirty="0">
              <a:latin typeface="+mn-lt"/>
            </a:rPr>
            <a:t> Radionice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hr-HR" sz="1400" b="0" i="0" kern="1200" noProof="0" dirty="0">
              <a:latin typeface="+mn-lt"/>
            </a:rPr>
            <a:t> Forumi </a:t>
          </a:r>
        </a:p>
      </dsp:txBody>
      <dsp:txXfrm>
        <a:off x="4234392" y="3178484"/>
        <a:ext cx="2149078" cy="1018306"/>
      </dsp:txXfrm>
    </dsp:sp>
    <dsp:sp modelId="{6AED50E6-1C35-4B77-9E90-501897F8F6D8}">
      <dsp:nvSpPr>
        <dsp:cNvPr id="0" name=""/>
        <dsp:cNvSpPr/>
      </dsp:nvSpPr>
      <dsp:spPr>
        <a:xfrm>
          <a:off x="2088257" y="3227661"/>
          <a:ext cx="1657295" cy="8766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b="0" i="0" kern="1200" noProof="0" dirty="0">
              <a:solidFill>
                <a:schemeClr val="accent4">
                  <a:lumMod val="75000"/>
                </a:schemeClr>
              </a:solidFill>
              <a:latin typeface="+mn-lt"/>
            </a:rPr>
            <a:t>Priprema partnerstva za zajedničke investicije</a:t>
          </a:r>
        </a:p>
      </dsp:txBody>
      <dsp:txXfrm>
        <a:off x="2088257" y="3227661"/>
        <a:ext cx="1657295" cy="8766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B83C97-51F0-45C6-863A-E48679F22BC5}">
      <dsp:nvSpPr>
        <dsp:cNvPr id="0" name=""/>
        <dsp:cNvSpPr/>
      </dsp:nvSpPr>
      <dsp:spPr>
        <a:xfrm>
          <a:off x="1602456" y="-55393"/>
          <a:ext cx="2730342" cy="2213057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4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171282-A646-4576-AB4C-5C8A06136ED3}">
      <dsp:nvSpPr>
        <dsp:cNvPr id="0" name=""/>
        <dsp:cNvSpPr/>
      </dsp:nvSpPr>
      <dsp:spPr>
        <a:xfrm>
          <a:off x="4288304" y="609098"/>
          <a:ext cx="2355631" cy="8854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hr-HR" sz="1400" b="0" i="0" kern="1200" noProof="0" dirty="0">
              <a:latin typeface="+mn-lt"/>
            </a:rPr>
            <a:t> Smjernice</a:t>
          </a:r>
          <a:r>
            <a:rPr lang="hr-HR" sz="1400" b="0" i="0" kern="1200" baseline="0" noProof="0" dirty="0">
              <a:latin typeface="+mn-lt"/>
            </a:rPr>
            <a:t> za javnu upravu</a:t>
          </a:r>
          <a:endParaRPr lang="hr-HR" sz="1400" b="0" i="0" kern="1200" noProof="0" dirty="0">
            <a:latin typeface="+mn-lt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hr-HR" sz="1400" b="0" i="0" kern="1200" noProof="0" dirty="0">
              <a:latin typeface="+mn-lt"/>
            </a:rPr>
            <a:t> Projektna dijagnostika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hr-HR" sz="1400" b="0" i="0" kern="1200" noProof="0" dirty="0">
              <a:latin typeface="+mn-lt"/>
            </a:rPr>
            <a:t> Akcije i preporuke za provedbu politika</a:t>
          </a:r>
        </a:p>
      </dsp:txBody>
      <dsp:txXfrm>
        <a:off x="4288304" y="609098"/>
        <a:ext cx="2355631" cy="885406"/>
      </dsp:txXfrm>
    </dsp:sp>
    <dsp:sp modelId="{2B9101F4-B5D1-4AB7-BC83-753D06A88415}">
      <dsp:nvSpPr>
        <dsp:cNvPr id="0" name=""/>
        <dsp:cNvSpPr/>
      </dsp:nvSpPr>
      <dsp:spPr>
        <a:xfrm>
          <a:off x="2171471" y="711891"/>
          <a:ext cx="1447015" cy="6146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b="0" i="0" kern="1200" noProof="0" dirty="0">
              <a:solidFill>
                <a:schemeClr val="accent4">
                  <a:lumMod val="75000"/>
                </a:schemeClr>
              </a:solidFill>
              <a:latin typeface="+mn-lt"/>
            </a:rPr>
            <a:t>Akcijski plan za jačanje pozicije RH u GLV</a:t>
          </a:r>
        </a:p>
      </dsp:txBody>
      <dsp:txXfrm>
        <a:off x="2171471" y="711891"/>
        <a:ext cx="1447015" cy="614636"/>
      </dsp:txXfrm>
    </dsp:sp>
    <dsp:sp modelId="{12D2183B-C8C1-4ADD-8BFA-63A0024D79DB}">
      <dsp:nvSpPr>
        <dsp:cNvPr id="0" name=""/>
        <dsp:cNvSpPr/>
      </dsp:nvSpPr>
      <dsp:spPr>
        <a:xfrm>
          <a:off x="921919" y="1300777"/>
          <a:ext cx="2723969" cy="2213057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7FC99C1-6CDC-4E5F-82DC-8138B26E8725}">
      <dsp:nvSpPr>
        <dsp:cNvPr id="0" name=""/>
        <dsp:cNvSpPr/>
      </dsp:nvSpPr>
      <dsp:spPr>
        <a:xfrm>
          <a:off x="4290397" y="1816770"/>
          <a:ext cx="2524904" cy="10718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hr-HR" sz="1400" b="0" i="0" kern="1200" noProof="0" dirty="0">
              <a:latin typeface="+mn-lt"/>
            </a:rPr>
            <a:t> Analiza praznina unutar GLV-a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hr-HR" sz="1400" b="0" i="0" kern="1200" noProof="0" dirty="0">
              <a:latin typeface="+mn-lt"/>
            </a:rPr>
            <a:t> Definirati tržište za svaku nišu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hr-HR" sz="1400" b="0" i="0" kern="1200" noProof="0" dirty="0">
              <a:latin typeface="+mn-lt"/>
            </a:rPr>
            <a:t> Identifikacija županija i JLS s najvećim potencijalom za privlačenje FDI-a</a:t>
          </a:r>
        </a:p>
      </dsp:txBody>
      <dsp:txXfrm>
        <a:off x="4290397" y="1816770"/>
        <a:ext cx="2524904" cy="1071873"/>
      </dsp:txXfrm>
    </dsp:sp>
    <dsp:sp modelId="{4E0AE086-AABF-4A0E-98D0-5626D79C154F}">
      <dsp:nvSpPr>
        <dsp:cNvPr id="0" name=""/>
        <dsp:cNvSpPr/>
      </dsp:nvSpPr>
      <dsp:spPr>
        <a:xfrm>
          <a:off x="1351881" y="2156856"/>
          <a:ext cx="2158601" cy="6146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b="0" i="0" kern="1200" noProof="0" dirty="0">
              <a:solidFill>
                <a:schemeClr val="accent4">
                  <a:lumMod val="75000"/>
                </a:schemeClr>
              </a:solidFill>
              <a:latin typeface="+mn-lt"/>
            </a:rPr>
            <a:t>Identifikacija specifičnih niša i tržišta za privlačenje FDI-a</a:t>
          </a:r>
        </a:p>
      </dsp:txBody>
      <dsp:txXfrm>
        <a:off x="1351881" y="2156856"/>
        <a:ext cx="2158601" cy="614636"/>
      </dsp:txXfrm>
    </dsp:sp>
    <dsp:sp modelId="{339FCDE6-ACB1-4FC6-B770-034DE4C59DA1}">
      <dsp:nvSpPr>
        <dsp:cNvPr id="0" name=""/>
        <dsp:cNvSpPr/>
      </dsp:nvSpPr>
      <dsp:spPr>
        <a:xfrm>
          <a:off x="1742932" y="2920435"/>
          <a:ext cx="2390158" cy="1784983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4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708EA16-D5C5-4EE2-8A83-5B988D03B274}">
      <dsp:nvSpPr>
        <dsp:cNvPr id="0" name=""/>
        <dsp:cNvSpPr/>
      </dsp:nvSpPr>
      <dsp:spPr>
        <a:xfrm>
          <a:off x="4303652" y="3168747"/>
          <a:ext cx="2583161" cy="11444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400" b="0" i="0" kern="1200" noProof="0" dirty="0">
              <a:latin typeface="+mn-lt"/>
            </a:rPr>
            <a:t>Nacionalna marketinška strategija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400" b="0" i="0" kern="1200" noProof="0" dirty="0">
              <a:latin typeface="+mn-lt"/>
            </a:rPr>
            <a:t>Promotivni alati za svako tržište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400" b="0" i="0" kern="1200" noProof="0" dirty="0">
              <a:latin typeface="+mn-lt"/>
            </a:rPr>
            <a:t>Spec. sajmovi i konferencije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400" b="0" i="0" kern="1200" noProof="0" dirty="0">
              <a:latin typeface="+mn-lt"/>
            </a:rPr>
            <a:t>Investicijski forum i „outreach” misije</a:t>
          </a:r>
        </a:p>
      </dsp:txBody>
      <dsp:txXfrm>
        <a:off x="4303652" y="3168747"/>
        <a:ext cx="2583161" cy="1144476"/>
      </dsp:txXfrm>
    </dsp:sp>
    <dsp:sp modelId="{6AED50E6-1C35-4B77-9E90-501897F8F6D8}">
      <dsp:nvSpPr>
        <dsp:cNvPr id="0" name=""/>
        <dsp:cNvSpPr/>
      </dsp:nvSpPr>
      <dsp:spPr>
        <a:xfrm>
          <a:off x="2056631" y="3328367"/>
          <a:ext cx="1697096" cy="8245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b="0" i="0" kern="1200" noProof="0" dirty="0">
              <a:solidFill>
                <a:schemeClr val="accent4">
                  <a:lumMod val="75000"/>
                </a:schemeClr>
              </a:solidFill>
              <a:latin typeface="+mn-lt"/>
            </a:rPr>
            <a:t>Marketinški Akcijski plan za privlačenje investicija</a:t>
          </a:r>
        </a:p>
      </dsp:txBody>
      <dsp:txXfrm>
        <a:off x="2056631" y="3328367"/>
        <a:ext cx="1697096" cy="82455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B83C97-51F0-45C6-863A-E48679F22BC5}">
      <dsp:nvSpPr>
        <dsp:cNvPr id="0" name=""/>
        <dsp:cNvSpPr/>
      </dsp:nvSpPr>
      <dsp:spPr>
        <a:xfrm>
          <a:off x="1541268" y="-55406"/>
          <a:ext cx="2720133" cy="2204782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4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171282-A646-4576-AB4C-5C8A06136ED3}">
      <dsp:nvSpPr>
        <dsp:cNvPr id="0" name=""/>
        <dsp:cNvSpPr/>
      </dsp:nvSpPr>
      <dsp:spPr>
        <a:xfrm>
          <a:off x="4220954" y="362047"/>
          <a:ext cx="2642387" cy="1101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hr-HR" sz="1400" b="0" i="0" kern="1200" noProof="0" dirty="0">
              <a:latin typeface="+mn-lt"/>
            </a:rPr>
            <a:t> Identifikacija potencijalnih tržišta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hr-HR" sz="1400" b="0" i="0" kern="1200" noProof="0" dirty="0">
              <a:latin typeface="+mn-lt"/>
            </a:rPr>
            <a:t> Izvor financija za promicanje trgovine i komercijalizaciju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hr-HR" sz="1400" b="0" i="0" kern="1200" noProof="0" dirty="0">
              <a:latin typeface="+mn-lt"/>
            </a:rPr>
            <a:t> S aspekta sadašnjeg stanja gospodarstva</a:t>
          </a:r>
        </a:p>
      </dsp:txBody>
      <dsp:txXfrm>
        <a:off x="4220954" y="362047"/>
        <a:ext cx="2642387" cy="1101385"/>
      </dsp:txXfrm>
    </dsp:sp>
    <dsp:sp modelId="{2B9101F4-B5D1-4AB7-BC83-753D06A88415}">
      <dsp:nvSpPr>
        <dsp:cNvPr id="0" name=""/>
        <dsp:cNvSpPr/>
      </dsp:nvSpPr>
      <dsp:spPr>
        <a:xfrm>
          <a:off x="2053593" y="618505"/>
          <a:ext cx="1664377" cy="8390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b="0" i="0" kern="1200" noProof="0" dirty="0">
              <a:solidFill>
                <a:schemeClr val="accent4">
                  <a:lumMod val="75000"/>
                </a:schemeClr>
              </a:solidFill>
              <a:latin typeface="+mn-lt"/>
            </a:rPr>
            <a:t>Izrada Izvozne strategije i Akcijskog plana za izvozne inicijative</a:t>
          </a:r>
        </a:p>
      </dsp:txBody>
      <dsp:txXfrm>
        <a:off x="2053593" y="618505"/>
        <a:ext cx="1664377" cy="839062"/>
      </dsp:txXfrm>
    </dsp:sp>
    <dsp:sp modelId="{12D2183B-C8C1-4ADD-8BFA-63A0024D79DB}">
      <dsp:nvSpPr>
        <dsp:cNvPr id="0" name=""/>
        <dsp:cNvSpPr/>
      </dsp:nvSpPr>
      <dsp:spPr>
        <a:xfrm>
          <a:off x="909944" y="1295914"/>
          <a:ext cx="2713784" cy="2204782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7FC99C1-6CDC-4E5F-82DC-8138B26E8725}">
      <dsp:nvSpPr>
        <dsp:cNvPr id="0" name=""/>
        <dsp:cNvSpPr/>
      </dsp:nvSpPr>
      <dsp:spPr>
        <a:xfrm>
          <a:off x="4229485" y="1701845"/>
          <a:ext cx="2678350" cy="12622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hr-HR" sz="1400" b="0" i="0" kern="1200" noProof="0" dirty="0">
              <a:solidFill>
                <a:schemeClr val="tx1"/>
              </a:solidFill>
              <a:latin typeface="+mn-lt"/>
            </a:rPr>
            <a:t> </a:t>
          </a:r>
          <a:r>
            <a:rPr lang="hr-HR" sz="1400" b="0" i="0" kern="1200" noProof="0" dirty="0" err="1">
              <a:solidFill>
                <a:schemeClr val="tx1"/>
              </a:solidFill>
              <a:latin typeface="+mn-lt"/>
            </a:rPr>
            <a:t>Brendiranje</a:t>
          </a:r>
          <a:r>
            <a:rPr lang="hr-HR" sz="1400" b="0" i="0" kern="1200" noProof="0" dirty="0">
              <a:solidFill>
                <a:schemeClr val="tx1"/>
              </a:solidFill>
              <a:latin typeface="+mn-lt"/>
            </a:rPr>
            <a:t> i promocija sektora/regije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hr-HR" sz="1400" b="0" i="0" kern="1200" noProof="0" dirty="0">
              <a:solidFill>
                <a:schemeClr val="tx1"/>
              </a:solidFill>
              <a:latin typeface="+mn-lt"/>
            </a:rPr>
            <a:t> Teritorijalne inicijative i online alati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hr-HR" sz="1400" b="0" i="0" kern="1200" noProof="0" dirty="0">
              <a:solidFill>
                <a:schemeClr val="tx1"/>
              </a:solidFill>
              <a:latin typeface="+mn-lt"/>
            </a:rPr>
            <a:t> </a:t>
          </a:r>
          <a:r>
            <a:rPr lang="hr-HR" sz="1400" b="0" i="0" kern="1200" noProof="0" dirty="0" err="1">
              <a:solidFill>
                <a:schemeClr val="tx1"/>
              </a:solidFill>
              <a:latin typeface="+mn-lt"/>
            </a:rPr>
            <a:t>Triple</a:t>
          </a:r>
          <a:r>
            <a:rPr lang="hr-HR" sz="1400" b="0" i="0" kern="1200" noProof="0" dirty="0">
              <a:solidFill>
                <a:schemeClr val="tx1"/>
              </a:solidFill>
              <a:latin typeface="+mn-lt"/>
            </a:rPr>
            <a:t> helix (lokalna industrija + kupci +predstavnici javnog mijenja)</a:t>
          </a:r>
        </a:p>
      </dsp:txBody>
      <dsp:txXfrm>
        <a:off x="4229485" y="1701845"/>
        <a:ext cx="2678350" cy="1262253"/>
      </dsp:txXfrm>
    </dsp:sp>
    <dsp:sp modelId="{4E0AE086-AABF-4A0E-98D0-5626D79C154F}">
      <dsp:nvSpPr>
        <dsp:cNvPr id="0" name=""/>
        <dsp:cNvSpPr/>
      </dsp:nvSpPr>
      <dsp:spPr>
        <a:xfrm>
          <a:off x="1338299" y="2148791"/>
          <a:ext cx="2150530" cy="6123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b="0" i="0" kern="1200" noProof="0" dirty="0">
              <a:solidFill>
                <a:schemeClr val="accent4">
                  <a:lumMod val="75000"/>
                </a:schemeClr>
              </a:solidFill>
              <a:latin typeface="+mj-lt"/>
            </a:rPr>
            <a:t>Akcijski plan za teritorijalno i proizvodno </a:t>
          </a:r>
          <a:r>
            <a:rPr lang="hr-HR" sz="1600" b="0" i="0" kern="1200" noProof="0" dirty="0" err="1">
              <a:solidFill>
                <a:schemeClr val="accent4">
                  <a:lumMod val="75000"/>
                </a:schemeClr>
              </a:solidFill>
              <a:latin typeface="+mj-lt"/>
            </a:rPr>
            <a:t>brendiranje</a:t>
          </a:r>
          <a:endParaRPr lang="hr-HR" sz="1600" b="0" i="0" kern="1200" noProof="0" dirty="0">
            <a:solidFill>
              <a:schemeClr val="accent4">
                <a:lumMod val="75000"/>
              </a:schemeClr>
            </a:solidFill>
            <a:latin typeface="+mj-lt"/>
          </a:endParaRPr>
        </a:p>
      </dsp:txBody>
      <dsp:txXfrm>
        <a:off x="1338299" y="2148791"/>
        <a:ext cx="2150530" cy="612337"/>
      </dsp:txXfrm>
    </dsp:sp>
    <dsp:sp modelId="{339FCDE6-ACB1-4FC6-B770-034DE4C59DA1}">
      <dsp:nvSpPr>
        <dsp:cNvPr id="0" name=""/>
        <dsp:cNvSpPr/>
      </dsp:nvSpPr>
      <dsp:spPr>
        <a:xfrm>
          <a:off x="1701997" y="2907374"/>
          <a:ext cx="2417623" cy="1778309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4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708EA16-D5C5-4EE2-8A83-5B988D03B274}">
      <dsp:nvSpPr>
        <dsp:cNvPr id="0" name=""/>
        <dsp:cNvSpPr/>
      </dsp:nvSpPr>
      <dsp:spPr>
        <a:xfrm>
          <a:off x="4224591" y="3109923"/>
          <a:ext cx="2683244" cy="12611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hr-HR" sz="1400" b="0" i="0" kern="1200" noProof="0" dirty="0">
              <a:solidFill>
                <a:schemeClr val="tx1"/>
              </a:solidFill>
              <a:latin typeface="+mn-lt"/>
            </a:rPr>
            <a:t> Razvoj pametnih vještina poslovnog sektora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hr-HR" sz="1400" b="0" i="0" kern="1200" noProof="0" dirty="0">
              <a:solidFill>
                <a:schemeClr val="tx1"/>
              </a:solidFill>
              <a:latin typeface="+mn-lt"/>
            </a:rPr>
            <a:t> GLV i opskrba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hr-HR" sz="1400" b="0" i="0" kern="1200" noProof="0" dirty="0">
              <a:solidFill>
                <a:schemeClr val="tx1"/>
              </a:solidFill>
              <a:latin typeface="+mn-lt"/>
            </a:rPr>
            <a:t> Promicanje izvoza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hr-HR" sz="1400" b="0" i="0" kern="1200" noProof="0" dirty="0">
              <a:solidFill>
                <a:schemeClr val="tx1"/>
              </a:solidFill>
              <a:latin typeface="+mn-lt"/>
            </a:rPr>
            <a:t> Istraživanje i razvoj te inovacije</a:t>
          </a:r>
        </a:p>
      </dsp:txBody>
      <dsp:txXfrm>
        <a:off x="4224591" y="3109923"/>
        <a:ext cx="2683244" cy="1261194"/>
      </dsp:txXfrm>
    </dsp:sp>
    <dsp:sp modelId="{6AED50E6-1C35-4B77-9E90-501897F8F6D8}">
      <dsp:nvSpPr>
        <dsp:cNvPr id="0" name=""/>
        <dsp:cNvSpPr/>
      </dsp:nvSpPr>
      <dsp:spPr>
        <a:xfrm>
          <a:off x="2066419" y="3327244"/>
          <a:ext cx="1638738" cy="8214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b="0" i="0" kern="1200" noProof="0" dirty="0">
              <a:solidFill>
                <a:srgbClr val="002060"/>
              </a:solidFill>
              <a:latin typeface="+mj-lt"/>
            </a:rPr>
            <a:t>Akademija za industrijski razvoj i Ljetna škola za konkurentnost</a:t>
          </a:r>
        </a:p>
      </dsp:txBody>
      <dsp:txXfrm>
        <a:off x="2066419" y="3327244"/>
        <a:ext cx="1638738" cy="82146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B83C97-51F0-45C6-863A-E48679F22BC5}">
      <dsp:nvSpPr>
        <dsp:cNvPr id="0" name=""/>
        <dsp:cNvSpPr/>
      </dsp:nvSpPr>
      <dsp:spPr>
        <a:xfrm>
          <a:off x="1592018" y="-55406"/>
          <a:ext cx="2720133" cy="2204782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4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171282-A646-4576-AB4C-5C8A06136ED3}">
      <dsp:nvSpPr>
        <dsp:cNvPr id="0" name=""/>
        <dsp:cNvSpPr/>
      </dsp:nvSpPr>
      <dsp:spPr>
        <a:xfrm>
          <a:off x="4324002" y="293094"/>
          <a:ext cx="2642387" cy="1101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hr-HR" sz="1400" b="0" i="0" kern="1200" noProof="0" dirty="0">
              <a:latin typeface="+mn-lt"/>
            </a:rPr>
            <a:t> Inovacijska WEB platforma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hr-HR" sz="1400" b="0" i="0" kern="1200" noProof="0" dirty="0">
              <a:latin typeface="+mn-lt"/>
            </a:rPr>
            <a:t> Tehničko tajništvo Tematskih inovacijskih vijeća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hr-HR" sz="1400" b="0" i="0" kern="1200" noProof="0" dirty="0">
              <a:latin typeface="+mn-lt"/>
            </a:rPr>
            <a:t> Organizacija sastanaka, konferencija</a:t>
          </a:r>
        </a:p>
      </dsp:txBody>
      <dsp:txXfrm>
        <a:off x="4324002" y="293094"/>
        <a:ext cx="2642387" cy="1101385"/>
      </dsp:txXfrm>
    </dsp:sp>
    <dsp:sp modelId="{2B9101F4-B5D1-4AB7-BC83-753D06A88415}">
      <dsp:nvSpPr>
        <dsp:cNvPr id="0" name=""/>
        <dsp:cNvSpPr/>
      </dsp:nvSpPr>
      <dsp:spPr>
        <a:xfrm>
          <a:off x="1901899" y="618505"/>
          <a:ext cx="2084872" cy="8390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b="0" i="0" kern="1200" noProof="0" dirty="0">
              <a:solidFill>
                <a:schemeClr val="accent4">
                  <a:lumMod val="75000"/>
                </a:schemeClr>
              </a:solidFill>
              <a:latin typeface="+mn-lt"/>
            </a:rPr>
            <a:t>Uspostava Inovacijske mreže za industriju i Inovacijskog vijeća za industriju</a:t>
          </a:r>
        </a:p>
      </dsp:txBody>
      <dsp:txXfrm>
        <a:off x="1901899" y="618505"/>
        <a:ext cx="2084872" cy="839062"/>
      </dsp:txXfrm>
    </dsp:sp>
    <dsp:sp modelId="{12D2183B-C8C1-4ADD-8BFA-63A0024D79DB}">
      <dsp:nvSpPr>
        <dsp:cNvPr id="0" name=""/>
        <dsp:cNvSpPr/>
      </dsp:nvSpPr>
      <dsp:spPr>
        <a:xfrm>
          <a:off x="968498" y="1295914"/>
          <a:ext cx="2713784" cy="2204782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7FC99C1-6CDC-4E5F-82DC-8138B26E8725}">
      <dsp:nvSpPr>
        <dsp:cNvPr id="0" name=""/>
        <dsp:cNvSpPr/>
      </dsp:nvSpPr>
      <dsp:spPr>
        <a:xfrm>
          <a:off x="4306135" y="1518806"/>
          <a:ext cx="2642162" cy="13357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hr-HR" sz="1400" b="0" i="0" kern="1200" noProof="0" dirty="0">
              <a:solidFill>
                <a:schemeClr val="tx1"/>
              </a:solidFill>
              <a:latin typeface="+mn-lt"/>
            </a:rPr>
            <a:t> Međunarodno savjetodavno vijeće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hr-HR" sz="1400" b="0" i="0" kern="1200" noProof="0" dirty="0">
              <a:solidFill>
                <a:schemeClr val="tx1"/>
              </a:solidFill>
              <a:latin typeface="+mn-lt"/>
            </a:rPr>
            <a:t> Analitička izvješća regulativa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hr-HR" sz="1400" b="0" i="0" kern="1200" noProof="0" dirty="0">
              <a:solidFill>
                <a:schemeClr val="tx1"/>
              </a:solidFill>
              <a:latin typeface="+mn-lt"/>
            </a:rPr>
            <a:t> Strateški i pravni okvir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hr-HR" sz="1400" b="0" i="0" kern="1200" noProof="0" dirty="0">
              <a:solidFill>
                <a:schemeClr val="tx1"/>
              </a:solidFill>
              <a:latin typeface="+mn-lt"/>
            </a:rPr>
            <a:t> Financijski instrumenti</a:t>
          </a:r>
        </a:p>
      </dsp:txBody>
      <dsp:txXfrm>
        <a:off x="4306135" y="1518806"/>
        <a:ext cx="2642162" cy="1335723"/>
      </dsp:txXfrm>
    </dsp:sp>
    <dsp:sp modelId="{4E0AE086-AABF-4A0E-98D0-5626D79C154F}">
      <dsp:nvSpPr>
        <dsp:cNvPr id="0" name=""/>
        <dsp:cNvSpPr/>
      </dsp:nvSpPr>
      <dsp:spPr>
        <a:xfrm>
          <a:off x="1553159" y="2062825"/>
          <a:ext cx="2150530" cy="6123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b="0" i="0" kern="1200" noProof="0" dirty="0">
              <a:solidFill>
                <a:schemeClr val="accent4">
                  <a:lumMod val="75000"/>
                </a:schemeClr>
              </a:solidFill>
              <a:latin typeface="+mn-lt"/>
            </a:rPr>
            <a:t>INOVA THINK TANK</a:t>
          </a:r>
        </a:p>
      </dsp:txBody>
      <dsp:txXfrm>
        <a:off x="1553159" y="2062825"/>
        <a:ext cx="2150530" cy="612337"/>
      </dsp:txXfrm>
    </dsp:sp>
    <dsp:sp modelId="{339FCDE6-ACB1-4FC6-B770-034DE4C59DA1}">
      <dsp:nvSpPr>
        <dsp:cNvPr id="0" name=""/>
        <dsp:cNvSpPr/>
      </dsp:nvSpPr>
      <dsp:spPr>
        <a:xfrm>
          <a:off x="1737103" y="2772526"/>
          <a:ext cx="2417623" cy="1778309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4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708EA16-D5C5-4EE2-8A83-5B988D03B274}">
      <dsp:nvSpPr>
        <dsp:cNvPr id="0" name=""/>
        <dsp:cNvSpPr/>
      </dsp:nvSpPr>
      <dsp:spPr>
        <a:xfrm>
          <a:off x="4341693" y="3111360"/>
          <a:ext cx="2683244" cy="12611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hr-HR" sz="1400" b="0" i="0" kern="1200" noProof="0" dirty="0">
              <a:solidFill>
                <a:schemeClr val="tx1"/>
              </a:solidFill>
              <a:latin typeface="+mn-lt"/>
            </a:rPr>
            <a:t> Analitička procjena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hr-HR" sz="1400" b="0" i="0" kern="1200" noProof="0" dirty="0">
              <a:solidFill>
                <a:schemeClr val="tx1"/>
              </a:solidFill>
              <a:latin typeface="+mn-lt"/>
            </a:rPr>
            <a:t> </a:t>
          </a:r>
          <a:r>
            <a:rPr lang="hr-HR" sz="1400" b="0" i="0" kern="1200" noProof="0" dirty="0" err="1">
              <a:solidFill>
                <a:schemeClr val="tx1"/>
              </a:solidFill>
              <a:latin typeface="+mn-lt"/>
            </a:rPr>
            <a:t>Mapiranje</a:t>
          </a:r>
          <a:r>
            <a:rPr lang="hr-HR" sz="1400" b="0" i="0" kern="1200" noProof="0" dirty="0">
              <a:solidFill>
                <a:schemeClr val="tx1"/>
              </a:solidFill>
              <a:latin typeface="+mn-lt"/>
            </a:rPr>
            <a:t> tehnoloških kapaciteta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hr-HR" sz="1400" b="0" i="0" kern="1200" noProof="0" dirty="0">
              <a:solidFill>
                <a:schemeClr val="tx1"/>
              </a:solidFill>
              <a:latin typeface="+mn-lt"/>
            </a:rPr>
            <a:t> Stupanj razvoja tehnologija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hr-HR" sz="1400" b="0" i="0" kern="1200" noProof="0" dirty="0">
              <a:solidFill>
                <a:schemeClr val="tx1"/>
              </a:solidFill>
              <a:latin typeface="+mn-lt"/>
            </a:rPr>
            <a:t> Tehnološko predviđanje razvoja na temelju sadašnje situacije</a:t>
          </a:r>
        </a:p>
      </dsp:txBody>
      <dsp:txXfrm>
        <a:off x="4341693" y="3111360"/>
        <a:ext cx="2683244" cy="1261194"/>
      </dsp:txXfrm>
    </dsp:sp>
    <dsp:sp modelId="{6AED50E6-1C35-4B77-9E90-501897F8F6D8}">
      <dsp:nvSpPr>
        <dsp:cNvPr id="0" name=""/>
        <dsp:cNvSpPr/>
      </dsp:nvSpPr>
      <dsp:spPr>
        <a:xfrm>
          <a:off x="2137161" y="3278478"/>
          <a:ext cx="1638738" cy="8214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b="0" i="0" kern="1200" noProof="0" dirty="0">
              <a:solidFill>
                <a:schemeClr val="accent4">
                  <a:lumMod val="75000"/>
                </a:schemeClr>
              </a:solidFill>
              <a:latin typeface="+mn-lt"/>
            </a:rPr>
            <a:t>Tehnološko mapiranje poslovnog sektora</a:t>
          </a:r>
        </a:p>
      </dsp:txBody>
      <dsp:txXfrm>
        <a:off x="2137161" y="3278478"/>
        <a:ext cx="1638738" cy="82146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B83C97-51F0-45C6-863A-E48679F22BC5}">
      <dsp:nvSpPr>
        <dsp:cNvPr id="0" name=""/>
        <dsp:cNvSpPr/>
      </dsp:nvSpPr>
      <dsp:spPr>
        <a:xfrm>
          <a:off x="1336721" y="-75139"/>
          <a:ext cx="2720133" cy="2204782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4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171282-A646-4576-AB4C-5C8A06136ED3}">
      <dsp:nvSpPr>
        <dsp:cNvPr id="0" name=""/>
        <dsp:cNvSpPr/>
      </dsp:nvSpPr>
      <dsp:spPr>
        <a:xfrm>
          <a:off x="4059826" y="261219"/>
          <a:ext cx="2642387" cy="12589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hr-HR" sz="1400" b="0" i="0" kern="1200" noProof="0" dirty="0">
              <a:latin typeface="+mn-lt"/>
            </a:rPr>
            <a:t> Prikaz kapaciteta znanstveno-istraživačkog i poduzetničkog sektora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hr-HR" sz="1400" b="0" i="0" kern="1200" noProof="0" dirty="0">
              <a:latin typeface="+mn-lt"/>
            </a:rPr>
            <a:t> Središnje mjesto za komunikaciju i umrežavanje inovacijskog lanca vrijednosti</a:t>
          </a:r>
        </a:p>
      </dsp:txBody>
      <dsp:txXfrm>
        <a:off x="4059826" y="261219"/>
        <a:ext cx="2642387" cy="1258918"/>
      </dsp:txXfrm>
    </dsp:sp>
    <dsp:sp modelId="{2B9101F4-B5D1-4AB7-BC83-753D06A88415}">
      <dsp:nvSpPr>
        <dsp:cNvPr id="0" name=""/>
        <dsp:cNvSpPr/>
      </dsp:nvSpPr>
      <dsp:spPr>
        <a:xfrm>
          <a:off x="1654345" y="509093"/>
          <a:ext cx="2084872" cy="8390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b="0" i="0" kern="1200" noProof="0" dirty="0">
              <a:solidFill>
                <a:schemeClr val="accent4">
                  <a:lumMod val="75000"/>
                </a:schemeClr>
              </a:solidFill>
              <a:latin typeface="+mn-lt"/>
            </a:rPr>
            <a:t>Inovacijska WEB platforma</a:t>
          </a:r>
        </a:p>
      </dsp:txBody>
      <dsp:txXfrm>
        <a:off x="1654345" y="509093"/>
        <a:ext cx="2084872" cy="839062"/>
      </dsp:txXfrm>
    </dsp:sp>
    <dsp:sp modelId="{12D2183B-C8C1-4ADD-8BFA-63A0024D79DB}">
      <dsp:nvSpPr>
        <dsp:cNvPr id="0" name=""/>
        <dsp:cNvSpPr/>
      </dsp:nvSpPr>
      <dsp:spPr>
        <a:xfrm>
          <a:off x="655885" y="1319350"/>
          <a:ext cx="2713784" cy="2204782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7FC99C1-6CDC-4E5F-82DC-8138B26E8725}">
      <dsp:nvSpPr>
        <dsp:cNvPr id="0" name=""/>
        <dsp:cNvSpPr/>
      </dsp:nvSpPr>
      <dsp:spPr>
        <a:xfrm>
          <a:off x="4044299" y="1637413"/>
          <a:ext cx="2642162" cy="13357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hr-HR" sz="1400" b="0" i="0" kern="1200" noProof="0" dirty="0">
              <a:solidFill>
                <a:schemeClr val="tx1"/>
              </a:solidFill>
              <a:latin typeface="+mn-lt"/>
            </a:rPr>
            <a:t> Dugogodišnje razvoje strategije za TPP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hr-HR" sz="1400" b="0" i="0" kern="1200" noProof="0" dirty="0">
              <a:solidFill>
                <a:schemeClr val="tx1"/>
              </a:solidFill>
              <a:latin typeface="+mn-lt"/>
            </a:rPr>
            <a:t> Akcijski planovi za provedbu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hr-HR" sz="1400" b="0" i="0" kern="1200" noProof="0" dirty="0">
              <a:solidFill>
                <a:schemeClr val="tx1"/>
              </a:solidFill>
              <a:latin typeface="+mn-lt"/>
            </a:rPr>
            <a:t> Uski proizvodni segmenti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hr-HR" sz="1400" b="0" i="0" kern="1200" noProof="0" dirty="0">
              <a:solidFill>
                <a:schemeClr val="tx1"/>
              </a:solidFill>
              <a:latin typeface="+mn-lt"/>
            </a:rPr>
            <a:t> Specifične niše unutar TPP-a</a:t>
          </a:r>
        </a:p>
      </dsp:txBody>
      <dsp:txXfrm>
        <a:off x="4044299" y="1637413"/>
        <a:ext cx="2642162" cy="1335723"/>
      </dsp:txXfrm>
    </dsp:sp>
    <dsp:sp modelId="{4E0AE086-AABF-4A0E-98D0-5626D79C154F}">
      <dsp:nvSpPr>
        <dsp:cNvPr id="0" name=""/>
        <dsp:cNvSpPr/>
      </dsp:nvSpPr>
      <dsp:spPr>
        <a:xfrm>
          <a:off x="1052979" y="2062825"/>
          <a:ext cx="2150530" cy="6123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b="0" i="0" kern="1200" noProof="0" dirty="0">
              <a:solidFill>
                <a:schemeClr val="accent4">
                  <a:lumMod val="75000"/>
                </a:schemeClr>
              </a:solidFill>
              <a:latin typeface="+mn-lt"/>
            </a:rPr>
            <a:t>Izrada IRI strategija poslovnog sektora</a:t>
          </a:r>
        </a:p>
      </dsp:txBody>
      <dsp:txXfrm>
        <a:off x="1052979" y="2062825"/>
        <a:ext cx="2150530" cy="612337"/>
      </dsp:txXfrm>
    </dsp:sp>
    <dsp:sp modelId="{339FCDE6-ACB1-4FC6-B770-034DE4C59DA1}">
      <dsp:nvSpPr>
        <dsp:cNvPr id="0" name=""/>
        <dsp:cNvSpPr/>
      </dsp:nvSpPr>
      <dsp:spPr>
        <a:xfrm>
          <a:off x="1432308" y="2907374"/>
          <a:ext cx="2417623" cy="1778309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4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708EA16-D5C5-4EE2-8A83-5B988D03B274}">
      <dsp:nvSpPr>
        <dsp:cNvPr id="0" name=""/>
        <dsp:cNvSpPr/>
      </dsp:nvSpPr>
      <dsp:spPr>
        <a:xfrm>
          <a:off x="4060322" y="3087914"/>
          <a:ext cx="2683244" cy="12611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hr-HR" sz="1400" b="0" i="0" kern="1200" noProof="0" dirty="0">
              <a:solidFill>
                <a:schemeClr val="tx1"/>
              </a:solidFill>
              <a:latin typeface="+mn-lt"/>
            </a:rPr>
            <a:t> OPKK 2014.-2020., Spec. cilj 1b1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hr-HR" sz="1400" b="0" i="0" kern="1200" noProof="0" dirty="0">
              <a:solidFill>
                <a:schemeClr val="tx1"/>
              </a:solidFill>
              <a:latin typeface="+mn-lt"/>
            </a:rPr>
            <a:t> Ostvarivanje ciljeva IRI strategija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hr-HR" sz="1400" b="0" i="0" kern="1200" noProof="0" dirty="0">
              <a:solidFill>
                <a:schemeClr val="tx1"/>
              </a:solidFill>
              <a:latin typeface="+mn-lt"/>
            </a:rPr>
            <a:t> Stručna i tehnička pomoć u pripremi natječajne dokumentacije</a:t>
          </a:r>
        </a:p>
      </dsp:txBody>
      <dsp:txXfrm>
        <a:off x="4060322" y="3087914"/>
        <a:ext cx="2683244" cy="1261194"/>
      </dsp:txXfrm>
    </dsp:sp>
    <dsp:sp modelId="{6AED50E6-1C35-4B77-9E90-501897F8F6D8}">
      <dsp:nvSpPr>
        <dsp:cNvPr id="0" name=""/>
        <dsp:cNvSpPr/>
      </dsp:nvSpPr>
      <dsp:spPr>
        <a:xfrm>
          <a:off x="1877419" y="3333184"/>
          <a:ext cx="1638738" cy="8214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b="0" i="0" kern="1200" noProof="0" dirty="0">
              <a:solidFill>
                <a:schemeClr val="accent4">
                  <a:lumMod val="75000"/>
                </a:schemeClr>
              </a:solidFill>
              <a:latin typeface="+mn-lt"/>
            </a:rPr>
            <a:t>Zaliha IRI projekta</a:t>
          </a:r>
        </a:p>
      </dsp:txBody>
      <dsp:txXfrm>
        <a:off x="1877419" y="3333184"/>
        <a:ext cx="1638738" cy="82146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72704D-25A3-4EEB-A415-75E116AA05F5}">
      <dsp:nvSpPr>
        <dsp:cNvPr id="0" name=""/>
        <dsp:cNvSpPr/>
      </dsp:nvSpPr>
      <dsp:spPr>
        <a:xfrm>
          <a:off x="-86080" y="0"/>
          <a:ext cx="6882447" cy="4301529"/>
        </a:xfrm>
        <a:prstGeom prst="swooshArrow">
          <a:avLst>
            <a:gd name="adj1" fmla="val 25000"/>
            <a:gd name="adj2" fmla="val 25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prstMaterial="plastic">
          <a:bevelT w="25400" h="25400"/>
          <a:bevelB w="25400" h="25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9AF5B5-F704-48C3-BF04-5A10DCF4B53E}">
      <dsp:nvSpPr>
        <dsp:cNvPr id="0" name=""/>
        <dsp:cNvSpPr/>
      </dsp:nvSpPr>
      <dsp:spPr>
        <a:xfrm>
          <a:off x="787990" y="3037456"/>
          <a:ext cx="178943" cy="17894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352297C-36D6-4842-AC04-8D00A01DB002}">
      <dsp:nvSpPr>
        <dsp:cNvPr id="0" name=""/>
        <dsp:cNvSpPr/>
      </dsp:nvSpPr>
      <dsp:spPr>
        <a:xfrm>
          <a:off x="992561" y="3363019"/>
          <a:ext cx="2654664" cy="459055"/>
        </a:xfrm>
        <a:prstGeom prst="rect">
          <a:avLst/>
        </a:prstGeom>
        <a:solidFill>
          <a:schemeClr val="lt1">
            <a:alpha val="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4819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 dirty="0"/>
            <a:t>Nacionalno tržište</a:t>
          </a:r>
        </a:p>
      </dsp:txBody>
      <dsp:txXfrm>
        <a:off x="992561" y="3363019"/>
        <a:ext cx="2654664" cy="459055"/>
      </dsp:txXfrm>
    </dsp:sp>
    <dsp:sp modelId="{416F739F-E947-41F4-ABF2-81214203F2F5}">
      <dsp:nvSpPr>
        <dsp:cNvPr id="0" name=""/>
        <dsp:cNvSpPr/>
      </dsp:nvSpPr>
      <dsp:spPr>
        <a:xfrm>
          <a:off x="2250540" y="1961215"/>
          <a:ext cx="323475" cy="323475"/>
        </a:xfrm>
        <a:prstGeom prst="ellipse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1D16528-61BC-4EE0-88BE-83DD48FAF4A5}">
      <dsp:nvSpPr>
        <dsp:cNvPr id="0" name=""/>
        <dsp:cNvSpPr/>
      </dsp:nvSpPr>
      <dsp:spPr>
        <a:xfrm>
          <a:off x="2399889" y="2435167"/>
          <a:ext cx="2070366" cy="432999"/>
        </a:xfrm>
        <a:prstGeom prst="rect">
          <a:avLst/>
        </a:prstGeom>
        <a:solidFill>
          <a:schemeClr val="lt1">
            <a:alpha val="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03" tIns="0" rIns="0" bIns="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kern="1200" dirty="0"/>
            <a:t>Specijalizacija</a:t>
          </a:r>
        </a:p>
      </dsp:txBody>
      <dsp:txXfrm>
        <a:off x="2399889" y="2435167"/>
        <a:ext cx="2070366" cy="432999"/>
      </dsp:txXfrm>
    </dsp:sp>
    <dsp:sp modelId="{638755E6-9647-4B24-BBFB-6374CBB66E76}">
      <dsp:nvSpPr>
        <dsp:cNvPr id="0" name=""/>
        <dsp:cNvSpPr/>
      </dsp:nvSpPr>
      <dsp:spPr>
        <a:xfrm>
          <a:off x="4267067" y="1156827"/>
          <a:ext cx="447359" cy="447359"/>
        </a:xfrm>
        <a:prstGeom prst="ellipse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F8753FF-D950-49D4-B801-E524A5212422}">
      <dsp:nvSpPr>
        <dsp:cNvPr id="0" name=""/>
        <dsp:cNvSpPr/>
      </dsp:nvSpPr>
      <dsp:spPr>
        <a:xfrm>
          <a:off x="3664754" y="1795877"/>
          <a:ext cx="3303772" cy="411901"/>
        </a:xfrm>
        <a:prstGeom prst="rect">
          <a:avLst/>
        </a:prstGeom>
        <a:solidFill>
          <a:schemeClr val="lt1">
            <a:alpha val="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7046" tIns="0" rIns="0" bIns="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800" kern="1200" dirty="0"/>
            <a:t>Internacionalizacija</a:t>
          </a:r>
          <a:endParaRPr lang="hr-HR" sz="2400" kern="1200" dirty="0"/>
        </a:p>
      </dsp:txBody>
      <dsp:txXfrm>
        <a:off x="3664754" y="1795877"/>
        <a:ext cx="3303772" cy="4119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30903-81B3-0F4F-A691-FE84FD1FEAB4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EC821-A112-D94E-954D-9E1B8A95E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415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30903-81B3-0F4F-A691-FE84FD1FEAB4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EC821-A112-D94E-954D-9E1B8A95E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475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30903-81B3-0F4F-A691-FE84FD1FEAB4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EC821-A112-D94E-954D-9E1B8A95E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70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30903-81B3-0F4F-A691-FE84FD1FEAB4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EC821-A112-D94E-954D-9E1B8A95E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636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30903-81B3-0F4F-A691-FE84FD1FEAB4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EC821-A112-D94E-954D-9E1B8A95E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59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30903-81B3-0F4F-A691-FE84FD1FEAB4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EC821-A112-D94E-954D-9E1B8A95E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585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30903-81B3-0F4F-A691-FE84FD1FEAB4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EC821-A112-D94E-954D-9E1B8A95E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426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30903-81B3-0F4F-A691-FE84FD1FEAB4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EC821-A112-D94E-954D-9E1B8A95E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722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30903-81B3-0F4F-A691-FE84FD1FEAB4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EC821-A112-D94E-954D-9E1B8A95E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717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30903-81B3-0F4F-A691-FE84FD1FEAB4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EC821-A112-D94E-954D-9E1B8A95E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465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30903-81B3-0F4F-A691-FE84FD1FEAB4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EC821-A112-D94E-954D-9E1B8A95E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318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30903-81B3-0F4F-A691-FE84FD1FEAB4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EC821-A112-D94E-954D-9E1B8A95E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060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aslovna-crop1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76"/>
          <a:stretch/>
        </p:blipFill>
        <p:spPr>
          <a:xfrm>
            <a:off x="1" y="0"/>
            <a:ext cx="9144000" cy="5706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5963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g_templat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733"/>
            <a:ext cx="9144000" cy="569526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071179" y="252458"/>
            <a:ext cx="5114712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endParaRPr lang="hr-HR" b="1" dirty="0">
              <a:solidFill>
                <a:srgbClr val="800080"/>
              </a:solidFill>
              <a:latin typeface="Arial Narrow"/>
              <a:cs typeface="Arial Narrow"/>
            </a:endParaRPr>
          </a:p>
        </p:txBody>
      </p:sp>
      <p:pic>
        <p:nvPicPr>
          <p:cNvPr id="5" name="Picture 4" descr="template_in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42" r="76676"/>
          <a:stretch/>
        </p:blipFill>
        <p:spPr>
          <a:xfrm>
            <a:off x="1" y="0"/>
            <a:ext cx="1705038" cy="5715000"/>
          </a:xfrm>
          <a:prstGeom prst="rect">
            <a:avLst/>
          </a:prstGeom>
        </p:spPr>
      </p:pic>
      <p:sp>
        <p:nvSpPr>
          <p:cNvPr id="8" name="Rectangle 2"/>
          <p:cNvSpPr/>
          <p:nvPr/>
        </p:nvSpPr>
        <p:spPr>
          <a:xfrm>
            <a:off x="1875217" y="252458"/>
            <a:ext cx="7268783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hr-HR" sz="2400" b="1" dirty="0">
                <a:solidFill>
                  <a:srgbClr val="7030A0"/>
                </a:solidFill>
                <a:cs typeface="Arial Narrow"/>
              </a:rPr>
              <a:t>Centar za industrijski razvoj</a:t>
            </a:r>
            <a:endParaRPr lang="hr-HR" sz="2400" dirty="0">
              <a:solidFill>
                <a:srgbClr val="7030A0"/>
              </a:solidFill>
              <a:cs typeface="Arial Narrow"/>
            </a:endParaRPr>
          </a:p>
          <a:p>
            <a:pPr>
              <a:lnSpc>
                <a:spcPct val="90000"/>
              </a:lnSpc>
            </a:pPr>
            <a:r>
              <a:rPr lang="hr-HR" sz="2000" dirty="0">
                <a:solidFill>
                  <a:srgbClr val="7030A0"/>
                </a:solidFill>
                <a:cs typeface="Arial Narrow"/>
              </a:rPr>
              <a:t>KLJUČNE AKTIVNOSTI: podizanje razine svjesnosti ulaganja u IRI</a:t>
            </a:r>
            <a:endParaRPr lang="hr-HR" sz="2000" b="1" dirty="0">
              <a:solidFill>
                <a:srgbClr val="7030A0"/>
              </a:solidFill>
              <a:cs typeface="Arial Narrow"/>
            </a:endParaRPr>
          </a:p>
        </p:txBody>
      </p:sp>
      <p:graphicFrame>
        <p:nvGraphicFramePr>
          <p:cNvPr id="9" name="Rezervirano mjesto sadržaja 8" descr="Kružni postupak strelice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0383504"/>
              </p:ext>
            </p:extLst>
          </p:nvPr>
        </p:nvGraphicFramePr>
        <p:xfrm>
          <a:off x="1875216" y="1029321"/>
          <a:ext cx="7024943" cy="45799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2560640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g_templat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35" y="19733"/>
            <a:ext cx="9144000" cy="569526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071179" y="252458"/>
            <a:ext cx="5114712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endParaRPr lang="hr-HR" b="1" dirty="0">
              <a:solidFill>
                <a:srgbClr val="800080"/>
              </a:solidFill>
              <a:latin typeface="Arial Narrow"/>
              <a:cs typeface="Arial Narrow"/>
            </a:endParaRPr>
          </a:p>
        </p:txBody>
      </p:sp>
      <p:pic>
        <p:nvPicPr>
          <p:cNvPr id="5" name="Picture 4" descr="template_in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42" r="76676"/>
          <a:stretch/>
        </p:blipFill>
        <p:spPr>
          <a:xfrm>
            <a:off x="1" y="0"/>
            <a:ext cx="1705038" cy="5715000"/>
          </a:xfrm>
          <a:prstGeom prst="rect">
            <a:avLst/>
          </a:prstGeom>
        </p:spPr>
      </p:pic>
      <p:graphicFrame>
        <p:nvGraphicFramePr>
          <p:cNvPr id="3" name="Rezervirano mjesto sadržaja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4193863"/>
              </p:ext>
            </p:extLst>
          </p:nvPr>
        </p:nvGraphicFramePr>
        <p:xfrm>
          <a:off x="2017713" y="432188"/>
          <a:ext cx="6882447" cy="44386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7951507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aslovna-crop1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27"/>
          <a:stretch/>
        </p:blipFill>
        <p:spPr>
          <a:xfrm>
            <a:off x="1" y="8292"/>
            <a:ext cx="9144000" cy="5706708"/>
          </a:xfrm>
          <a:prstGeom prst="rect">
            <a:avLst/>
          </a:prstGeom>
        </p:spPr>
      </p:pic>
      <p:sp>
        <p:nvSpPr>
          <p:cNvPr id="2" name="TekstniOkvir 1"/>
          <p:cNvSpPr txBox="1"/>
          <p:nvPr/>
        </p:nvSpPr>
        <p:spPr>
          <a:xfrm>
            <a:off x="2418347" y="4283243"/>
            <a:ext cx="45599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lvl="0" algn="ctr" defTabSz="914400"/>
            <a:r>
              <a:rPr lang="pt-BR" sz="1600" b="1" spc="-20" dirty="0">
                <a:solidFill>
                  <a:srgbClr val="7030A0"/>
                </a:solidFill>
                <a:cs typeface="Verdana"/>
              </a:rPr>
              <a:t>Nova cesta 7, HR-10000 Zagreb</a:t>
            </a:r>
            <a:endParaRPr lang="hr-HR" sz="1600" b="1" spc="-20" dirty="0">
              <a:solidFill>
                <a:srgbClr val="7030A0"/>
              </a:solidFill>
              <a:cs typeface="Verdana"/>
            </a:endParaRPr>
          </a:p>
          <a:p>
            <a:pPr marL="12700" lvl="0" algn="ctr" defTabSz="914400"/>
            <a:r>
              <a:rPr lang="hr-HR" sz="1600" b="1" spc="-20" dirty="0">
                <a:solidFill>
                  <a:srgbClr val="7030A0"/>
                </a:solidFill>
                <a:cs typeface="Verdana"/>
              </a:rPr>
              <a:t>Mateo Ivanac</a:t>
            </a:r>
            <a:endParaRPr lang="pt-BR" sz="1600" b="1" spc="-20" dirty="0">
              <a:solidFill>
                <a:srgbClr val="7030A0"/>
              </a:solidFill>
              <a:cs typeface="Verdana"/>
            </a:endParaRPr>
          </a:p>
          <a:p>
            <a:pPr marL="12700" lvl="0" algn="ctr" defTabSz="914400"/>
            <a:r>
              <a:rPr lang="pt-BR" sz="1600" b="1" spc="-20" dirty="0">
                <a:solidFill>
                  <a:srgbClr val="7030A0"/>
                </a:solidFill>
                <a:cs typeface="Verdana"/>
              </a:rPr>
              <a:t>Tel.: +385 (0)1 207-80</a:t>
            </a:r>
            <a:r>
              <a:rPr lang="hr-HR" sz="1600" b="1" spc="-20" dirty="0">
                <a:solidFill>
                  <a:srgbClr val="7030A0"/>
                </a:solidFill>
                <a:cs typeface="Verdana"/>
              </a:rPr>
              <a:t>34</a:t>
            </a:r>
          </a:p>
          <a:p>
            <a:pPr marL="12700" lvl="0" algn="ctr" defTabSz="914400"/>
            <a:r>
              <a:rPr lang="pt-BR" sz="1600" b="1" spc="-20" dirty="0">
                <a:solidFill>
                  <a:srgbClr val="7030A0"/>
                </a:solidFill>
                <a:cs typeface="Verdana"/>
              </a:rPr>
              <a:t>Fax: +385 (0)1 207-8009</a:t>
            </a:r>
            <a:endParaRPr lang="hr-HR" sz="1600" b="1" spc="-20" dirty="0">
              <a:solidFill>
                <a:srgbClr val="7030A0"/>
              </a:solidFill>
              <a:cs typeface="Verdana"/>
            </a:endParaRPr>
          </a:p>
          <a:p>
            <a:pPr marL="12700" lvl="0" algn="ctr" defTabSz="914400"/>
            <a:r>
              <a:rPr lang="hr-HR" sz="1600" b="1" spc="-20">
                <a:solidFill>
                  <a:srgbClr val="7030A0"/>
                </a:solidFill>
                <a:cs typeface="Verdana"/>
              </a:rPr>
              <a:t>mivana</a:t>
            </a:r>
            <a:r>
              <a:rPr lang="hr-HR" sz="1600" b="1" spc="-20">
                <a:solidFill>
                  <a:srgbClr val="7030A0"/>
                </a:solidFill>
                <a:cs typeface="Verdana"/>
              </a:rPr>
              <a:t>c</a:t>
            </a:r>
            <a:r>
              <a:rPr lang="hr-HR" sz="1600" b="1" spc="-20">
                <a:solidFill>
                  <a:srgbClr val="7030A0"/>
                </a:solidFill>
                <a:cs typeface="Verdana"/>
              </a:rPr>
              <a:t>@</a:t>
            </a:r>
            <a:r>
              <a:rPr lang="hr-HR" sz="1600" b="1" spc="-20" dirty="0">
                <a:solidFill>
                  <a:srgbClr val="7030A0"/>
                </a:solidFill>
                <a:cs typeface="Verdana"/>
              </a:rPr>
              <a:t>ciraz.hr</a:t>
            </a:r>
          </a:p>
        </p:txBody>
      </p:sp>
    </p:spTree>
    <p:extLst>
      <p:ext uri="{BB962C8B-B14F-4D97-AF65-F5344CB8AC3E}">
        <p14:creationId xmlns:p14="http://schemas.microsoft.com/office/powerpoint/2010/main" val="3121061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g_templat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33"/>
            <a:ext cx="9144000" cy="5695267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872463" y="679499"/>
            <a:ext cx="6506873" cy="4625926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hr-HR" sz="2200" b="1" dirty="0">
                <a:solidFill>
                  <a:srgbClr val="800080"/>
                </a:solidFill>
                <a:latin typeface="Arial Narrow"/>
                <a:cs typeface="Arial Narrow"/>
              </a:rPr>
              <a:t> </a:t>
            </a:r>
          </a:p>
        </p:txBody>
      </p:sp>
      <p:pic>
        <p:nvPicPr>
          <p:cNvPr id="3" name="Picture 2" descr="template_in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42" r="76676"/>
          <a:stretch/>
        </p:blipFill>
        <p:spPr>
          <a:xfrm>
            <a:off x="1" y="0"/>
            <a:ext cx="1705038" cy="5715000"/>
          </a:xfrm>
          <a:prstGeom prst="rect">
            <a:avLst/>
          </a:prstGeom>
        </p:spPr>
      </p:pic>
      <p:sp>
        <p:nvSpPr>
          <p:cNvPr id="7" name="TekstniOkvir 6"/>
          <p:cNvSpPr txBox="1"/>
          <p:nvPr/>
        </p:nvSpPr>
        <p:spPr>
          <a:xfrm>
            <a:off x="1730236" y="1000981"/>
            <a:ext cx="679132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2000" dirty="0">
                <a:solidFill>
                  <a:schemeClr val="accent4">
                    <a:lumMod val="75000"/>
                  </a:schemeClr>
                </a:solidFill>
              </a:rPr>
              <a:t>novoosnovani sektor u Hrvatskoj gospodarskoj komori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r-HR" sz="2000" dirty="0">
                <a:solidFill>
                  <a:schemeClr val="accent4">
                    <a:lumMod val="75000"/>
                  </a:schemeClr>
                </a:solidFill>
              </a:rPr>
              <a:t>provedba nacionalnih strategija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r-HR" sz="2000" dirty="0">
                <a:solidFill>
                  <a:schemeClr val="accent4">
                    <a:lumMod val="75000"/>
                  </a:schemeClr>
                </a:solidFill>
              </a:rPr>
              <a:t>jačanje triple </a:t>
            </a:r>
            <a:r>
              <a:rPr lang="hr-HR" sz="2000" dirty="0" err="1">
                <a:solidFill>
                  <a:schemeClr val="accent4">
                    <a:lumMod val="75000"/>
                  </a:schemeClr>
                </a:solidFill>
              </a:rPr>
              <a:t>helix</a:t>
            </a:r>
            <a:r>
              <a:rPr lang="hr-HR" sz="2000" dirty="0">
                <a:solidFill>
                  <a:schemeClr val="accent4">
                    <a:lumMod val="75000"/>
                  </a:schemeClr>
                </a:solidFill>
              </a:rPr>
              <a:t> suradnje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r-HR" sz="2000" dirty="0">
                <a:solidFill>
                  <a:schemeClr val="accent4">
                    <a:lumMod val="75000"/>
                  </a:schemeClr>
                </a:solidFill>
              </a:rPr>
              <a:t>podrška jačanju nacionalne konkurentnosti</a:t>
            </a:r>
          </a:p>
          <a:p>
            <a:endParaRPr lang="hr-HR" sz="2000" dirty="0">
              <a:solidFill>
                <a:schemeClr val="accent4">
                  <a:lumMod val="75000"/>
                </a:schemeClr>
              </a:solidFill>
            </a:endParaRPr>
          </a:p>
          <a:p>
            <a:pPr marL="12700" marR="5080" lvl="0" defTabSz="914400">
              <a:defRPr/>
            </a:pPr>
            <a:r>
              <a:rPr lang="hr-HR" sz="2000" kern="0" dirty="0">
                <a:solidFill>
                  <a:schemeClr val="accent4">
                    <a:lumMod val="75000"/>
                  </a:schemeClr>
                </a:solidFill>
                <a:cs typeface="Georgia"/>
              </a:rPr>
              <a:t>Odrednice konkurentnosti RH:</a:t>
            </a:r>
          </a:p>
          <a:p>
            <a:pPr marL="755650" marR="5080" lvl="1" defTabSz="914400">
              <a:buFont typeface="Wingdings" panose="05000000000000000000" pitchFamily="2" charset="2"/>
              <a:buChar char="Ø"/>
              <a:defRPr/>
            </a:pPr>
            <a:r>
              <a:rPr lang="hr-HR" sz="2000" kern="0" dirty="0">
                <a:solidFill>
                  <a:schemeClr val="accent4">
                    <a:lumMod val="75000"/>
                  </a:schemeClr>
                </a:solidFill>
                <a:cs typeface="Georgia"/>
              </a:rPr>
              <a:t>Ulaganje u IRI</a:t>
            </a:r>
          </a:p>
          <a:p>
            <a:pPr marL="755650" marR="5080" lvl="1" defTabSz="914400">
              <a:buFont typeface="Wingdings" panose="05000000000000000000" pitchFamily="2" charset="2"/>
              <a:buChar char="Ø"/>
              <a:defRPr/>
            </a:pPr>
            <a:r>
              <a:rPr lang="hr-HR" sz="2000" kern="0" dirty="0">
                <a:solidFill>
                  <a:schemeClr val="accent4">
                    <a:lumMod val="75000"/>
                  </a:schemeClr>
                </a:solidFill>
                <a:cs typeface="Georgia"/>
              </a:rPr>
              <a:t>Proizvodnja proizvoda visoke dodane vrijednosti</a:t>
            </a:r>
          </a:p>
          <a:p>
            <a:pPr marL="755650" marR="5080" lvl="1" defTabSz="914400">
              <a:buFont typeface="Wingdings" panose="05000000000000000000" pitchFamily="2" charset="2"/>
              <a:buChar char="Ø"/>
              <a:defRPr/>
            </a:pPr>
            <a:r>
              <a:rPr lang="hr-HR" sz="2000" kern="0" dirty="0">
                <a:solidFill>
                  <a:schemeClr val="accent4">
                    <a:lumMod val="75000"/>
                  </a:schemeClr>
                </a:solidFill>
                <a:cs typeface="Georgia"/>
              </a:rPr>
              <a:t>Podizanje proizvoda i usluga na višu razinu GVC-a</a:t>
            </a:r>
          </a:p>
          <a:p>
            <a:pPr marL="755650" marR="5080" lvl="1" defTabSz="914400">
              <a:buFont typeface="Wingdings" panose="05000000000000000000" pitchFamily="2" charset="2"/>
              <a:buChar char="Ø"/>
              <a:defRPr/>
            </a:pPr>
            <a:r>
              <a:rPr lang="hr-HR" sz="2000" kern="0" dirty="0">
                <a:solidFill>
                  <a:schemeClr val="accent4">
                    <a:lumMod val="75000"/>
                  </a:schemeClr>
                </a:solidFill>
                <a:cs typeface="Georgia"/>
              </a:rPr>
              <a:t>Rast izvoza </a:t>
            </a:r>
          </a:p>
          <a:p>
            <a:pPr marL="755650" marR="5080" lvl="1" defTabSz="914400">
              <a:buFont typeface="Wingdings" panose="05000000000000000000" pitchFamily="2" charset="2"/>
              <a:buChar char="Ø"/>
              <a:defRPr/>
            </a:pPr>
            <a:r>
              <a:rPr lang="hr-HR" sz="2000" dirty="0">
                <a:solidFill>
                  <a:schemeClr val="accent4">
                    <a:lumMod val="75000"/>
                  </a:schemeClr>
                </a:solidFill>
              </a:rPr>
              <a:t>Efikasnost državnih institucija</a:t>
            </a:r>
          </a:p>
        </p:txBody>
      </p:sp>
      <p:sp>
        <p:nvSpPr>
          <p:cNvPr id="8" name="Rectangle 1"/>
          <p:cNvSpPr/>
          <p:nvPr/>
        </p:nvSpPr>
        <p:spPr>
          <a:xfrm>
            <a:off x="1882617" y="254767"/>
            <a:ext cx="5095811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hr-HR" sz="2400" b="1" dirty="0" err="1">
                <a:solidFill>
                  <a:schemeClr val="accent4">
                    <a:lumMod val="75000"/>
                  </a:schemeClr>
                </a:solidFill>
                <a:cs typeface="Arial Narrow"/>
              </a:rPr>
              <a:t>Center</a:t>
            </a:r>
            <a:r>
              <a:rPr lang="hr-HR" sz="2400" b="1" dirty="0">
                <a:solidFill>
                  <a:schemeClr val="accent4">
                    <a:lumMod val="75000"/>
                  </a:schemeClr>
                </a:solidFill>
                <a:cs typeface="Arial Narrow"/>
              </a:rPr>
              <a:t> for </a:t>
            </a:r>
            <a:r>
              <a:rPr lang="hr-HR" sz="2400" b="1" dirty="0" err="1">
                <a:solidFill>
                  <a:schemeClr val="accent4">
                    <a:lumMod val="75000"/>
                  </a:schemeClr>
                </a:solidFill>
                <a:cs typeface="Arial Narrow"/>
              </a:rPr>
              <a:t>industrial</a:t>
            </a:r>
            <a:r>
              <a:rPr lang="hr-HR" sz="2400" b="1" dirty="0">
                <a:solidFill>
                  <a:schemeClr val="accent4">
                    <a:lumMod val="75000"/>
                  </a:schemeClr>
                </a:solidFill>
                <a:cs typeface="Arial Narrow"/>
              </a:rPr>
              <a:t> development</a:t>
            </a:r>
          </a:p>
        </p:txBody>
      </p:sp>
    </p:spTree>
    <p:extLst>
      <p:ext uri="{BB962C8B-B14F-4D97-AF65-F5344CB8AC3E}">
        <p14:creationId xmlns:p14="http://schemas.microsoft.com/office/powerpoint/2010/main" val="2398305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g_templat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886" y="9866"/>
            <a:ext cx="9144000" cy="5695267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872463" y="679499"/>
            <a:ext cx="6506873" cy="3682951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hr-HR" sz="2200" b="1" dirty="0">
                <a:solidFill>
                  <a:srgbClr val="800080"/>
                </a:solidFill>
                <a:latin typeface="Arial Narrow"/>
                <a:cs typeface="Arial Narrow"/>
              </a:rPr>
              <a:t> </a:t>
            </a:r>
          </a:p>
        </p:txBody>
      </p:sp>
      <p:pic>
        <p:nvPicPr>
          <p:cNvPr id="3" name="Picture 2" descr="template_in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42" r="76676"/>
          <a:stretch/>
        </p:blipFill>
        <p:spPr>
          <a:xfrm>
            <a:off x="1" y="0"/>
            <a:ext cx="1705038" cy="5715000"/>
          </a:xfrm>
          <a:prstGeom prst="rect">
            <a:avLst/>
          </a:prstGeom>
        </p:spPr>
      </p:pic>
      <p:sp>
        <p:nvSpPr>
          <p:cNvPr id="8" name="Rectangle 1"/>
          <p:cNvSpPr/>
          <p:nvPr/>
        </p:nvSpPr>
        <p:spPr>
          <a:xfrm>
            <a:off x="1872463" y="300934"/>
            <a:ext cx="5095811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</a:pPr>
            <a:r>
              <a:rPr lang="hr-HR" sz="2400" b="1" dirty="0">
                <a:solidFill>
                  <a:schemeClr val="accent4">
                    <a:lumMod val="75000"/>
                  </a:schemeClr>
                </a:solidFill>
                <a:cs typeface="Arial Narrow"/>
              </a:rPr>
              <a:t>Centar za industrijski razvoj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800291" y="1239253"/>
            <a:ext cx="7057960" cy="39102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98450" marR="5080" lvl="0" indent="-285750" defTabSz="914400"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hr-HR" sz="2000" kern="0" dirty="0">
                <a:solidFill>
                  <a:schemeClr val="accent4">
                    <a:lumMod val="75000"/>
                  </a:schemeClr>
                </a:solidFill>
              </a:rPr>
              <a:t>Osnovne informacije o projektima:</a:t>
            </a:r>
          </a:p>
          <a:p>
            <a:pPr marL="755650" marR="5080" lvl="1" indent="0" defTabSz="914400"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hr-HR" sz="2000" kern="0" dirty="0">
                <a:solidFill>
                  <a:schemeClr val="accent4">
                    <a:lumMod val="75000"/>
                  </a:schemeClr>
                </a:solidFill>
              </a:rPr>
              <a:t>Prijavitelj: MINGPO</a:t>
            </a:r>
          </a:p>
          <a:p>
            <a:pPr marL="755650" marR="5080" lvl="1" indent="0" defTabSz="914400"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hr-HR" sz="2000" kern="0" dirty="0">
                <a:solidFill>
                  <a:schemeClr val="accent4">
                    <a:lumMod val="75000"/>
                  </a:schemeClr>
                </a:solidFill>
              </a:rPr>
              <a:t>Partner: HGK – Centar za industrijski razvoj (CIRAZ)</a:t>
            </a:r>
          </a:p>
          <a:p>
            <a:pPr marL="755650" marR="5080" lvl="1" indent="0" defTabSz="914400"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hr-HR" sz="2000" kern="0" dirty="0">
                <a:solidFill>
                  <a:schemeClr val="accent4">
                    <a:lumMod val="75000"/>
                  </a:schemeClr>
                </a:solidFill>
              </a:rPr>
              <a:t>Trajanje projekata: 48 mjeseci</a:t>
            </a:r>
          </a:p>
          <a:p>
            <a:pPr marL="0" lvl="0" indent="0">
              <a:spcBef>
                <a:spcPts val="0"/>
              </a:spcBef>
              <a:buNone/>
            </a:pPr>
            <a:endParaRPr lang="hr-HR" sz="2000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r-HR" sz="2000" dirty="0">
                <a:solidFill>
                  <a:schemeClr val="accent4">
                    <a:lumMod val="75000"/>
                  </a:schemeClr>
                </a:solidFill>
              </a:rPr>
              <a:t>Provedba se odvija putem 2 strateška EU projekta: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r-HR" sz="2000" dirty="0">
                <a:solidFill>
                  <a:schemeClr val="accent4">
                    <a:lumMod val="75000"/>
                  </a:schemeClr>
                </a:solidFill>
              </a:rPr>
              <a:t>Strateški projekt za podršku uspostavi inovacijske mreže za industriju i tematskih inovacijskih platformi,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r-HR" sz="2000" dirty="0">
                <a:solidFill>
                  <a:schemeClr val="accent4">
                    <a:lumMod val="75000"/>
                  </a:schemeClr>
                </a:solidFill>
              </a:rPr>
              <a:t>Strateški projekt za podršku inicijativa klastera konkurentnosti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hr-HR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  <a:p>
            <a:pPr marL="457200" lvl="1" indent="0">
              <a:spcBef>
                <a:spcPts val="0"/>
              </a:spcBef>
              <a:buNone/>
            </a:pPr>
            <a:endParaRPr lang="hr-HR" sz="2000" kern="0" dirty="0">
              <a:solidFill>
                <a:srgbClr val="002060"/>
              </a:solidFill>
              <a:cs typeface="Georgia"/>
            </a:endParaRPr>
          </a:p>
          <a:p>
            <a:pPr marL="12700" marR="5080" indent="0" defTabSz="914400">
              <a:spcBef>
                <a:spcPts val="0"/>
              </a:spcBef>
              <a:buNone/>
              <a:defRPr/>
            </a:pPr>
            <a:endParaRPr lang="hr-HR" sz="2000" kern="0" dirty="0">
              <a:solidFill>
                <a:srgbClr val="002060"/>
              </a:solidFill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813674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g_templat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33"/>
            <a:ext cx="9144000" cy="5695267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872463" y="679499"/>
            <a:ext cx="6506873" cy="4625926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hr-HR" sz="2200" b="1" dirty="0">
                <a:solidFill>
                  <a:srgbClr val="800080"/>
                </a:solidFill>
                <a:latin typeface="Arial Narrow"/>
                <a:cs typeface="Arial Narrow"/>
              </a:rPr>
              <a:t> </a:t>
            </a:r>
          </a:p>
        </p:txBody>
      </p:sp>
      <p:pic>
        <p:nvPicPr>
          <p:cNvPr id="3" name="Picture 2" descr="template_in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42" r="76676"/>
          <a:stretch/>
        </p:blipFill>
        <p:spPr>
          <a:xfrm>
            <a:off x="1" y="0"/>
            <a:ext cx="1705038" cy="5715000"/>
          </a:xfrm>
          <a:prstGeom prst="rect">
            <a:avLst/>
          </a:prstGeom>
        </p:spPr>
      </p:pic>
      <p:sp>
        <p:nvSpPr>
          <p:cNvPr id="8" name="Rectangle 1"/>
          <p:cNvSpPr/>
          <p:nvPr/>
        </p:nvSpPr>
        <p:spPr>
          <a:xfrm>
            <a:off x="1882617" y="254767"/>
            <a:ext cx="5095811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hr-HR" sz="2400" b="1" dirty="0">
                <a:solidFill>
                  <a:schemeClr val="accent4">
                    <a:lumMod val="75000"/>
                  </a:schemeClr>
                </a:solidFill>
                <a:cs typeface="Arial Narrow"/>
              </a:rPr>
              <a:t>Centar za industrijski razvoj</a:t>
            </a:r>
          </a:p>
        </p:txBody>
      </p:sp>
      <p:graphicFrame>
        <p:nvGraphicFramePr>
          <p:cNvPr id="10" name="Dijagram 9">
            <a:extLst>
              <a:ext uri="{FF2B5EF4-FFF2-40B4-BE49-F238E27FC236}">
                <a16:creationId xmlns:a16="http://schemas.microsoft.com/office/drawing/2014/main" id="{BB0A91E4-F222-456A-89BA-0FCD5D3E90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83390415"/>
              </p:ext>
            </p:extLst>
          </p:nvPr>
        </p:nvGraphicFramePr>
        <p:xfrm>
          <a:off x="1849213" y="838663"/>
          <a:ext cx="7150613" cy="43075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TekstniOkvir 2">
            <a:extLst>
              <a:ext uri="{FF2B5EF4-FFF2-40B4-BE49-F238E27FC236}">
                <a16:creationId xmlns:a16="http://schemas.microsoft.com/office/drawing/2014/main" id="{0D7F9FC4-F2C8-4DBB-BE9B-EF0440CC7B65}"/>
              </a:ext>
            </a:extLst>
          </p:cNvPr>
          <p:cNvSpPr txBox="1"/>
          <p:nvPr/>
        </p:nvSpPr>
        <p:spPr>
          <a:xfrm>
            <a:off x="2091322" y="1196059"/>
            <a:ext cx="1312909" cy="619125"/>
          </a:xfrm>
          <a:prstGeom prst="rect">
            <a:avLst/>
          </a:prstGeom>
          <a:solidFill>
            <a:srgbClr val="002060"/>
          </a:solidFill>
          <a:ln w="9525" cmpd="sng">
            <a:solidFill>
              <a:sysClr val="window" lastClr="FFFFFF">
                <a:shade val="50000"/>
              </a:sysClr>
            </a:solidFill>
          </a:ln>
          <a:effectLst/>
        </p:spPr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400" b="1" i="1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Zdravlje i kvaliteta života</a:t>
            </a:r>
          </a:p>
        </p:txBody>
      </p:sp>
      <p:sp>
        <p:nvSpPr>
          <p:cNvPr id="12" name="TekstniOkvir 4">
            <a:extLst>
              <a:ext uri="{FF2B5EF4-FFF2-40B4-BE49-F238E27FC236}">
                <a16:creationId xmlns:a16="http://schemas.microsoft.com/office/drawing/2014/main" id="{FF889F2E-ED1E-495D-82C3-AB8A18F989D6}"/>
              </a:ext>
            </a:extLst>
          </p:cNvPr>
          <p:cNvSpPr txBox="1"/>
          <p:nvPr/>
        </p:nvSpPr>
        <p:spPr>
          <a:xfrm>
            <a:off x="3527056" y="1205584"/>
            <a:ext cx="1298353" cy="609600"/>
          </a:xfrm>
          <a:prstGeom prst="rect">
            <a:avLst/>
          </a:prstGeom>
          <a:solidFill>
            <a:srgbClr val="002060"/>
          </a:solidFill>
          <a:ln w="9525" cmpd="sng">
            <a:solidFill>
              <a:sysClr val="window" lastClr="FFFFFF">
                <a:shade val="50000"/>
              </a:sysClr>
            </a:solidFill>
          </a:ln>
          <a:effectLst/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400" b="1" i="1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Energija i održivi okoliš</a:t>
            </a:r>
          </a:p>
        </p:txBody>
      </p:sp>
      <p:sp>
        <p:nvSpPr>
          <p:cNvPr id="13" name="TekstniOkvir 6">
            <a:extLst>
              <a:ext uri="{FF2B5EF4-FFF2-40B4-BE49-F238E27FC236}">
                <a16:creationId xmlns:a16="http://schemas.microsoft.com/office/drawing/2014/main" id="{0B6DE4F6-6F96-4EB0-9BEF-B5A5D937BA79}"/>
              </a:ext>
            </a:extLst>
          </p:cNvPr>
          <p:cNvSpPr txBox="1"/>
          <p:nvPr/>
        </p:nvSpPr>
        <p:spPr>
          <a:xfrm>
            <a:off x="4968739" y="1210111"/>
            <a:ext cx="1179094" cy="619125"/>
          </a:xfrm>
          <a:prstGeom prst="rect">
            <a:avLst/>
          </a:prstGeom>
          <a:solidFill>
            <a:srgbClr val="002060"/>
          </a:solidFill>
          <a:ln w="9525" cmpd="sng">
            <a:solidFill>
              <a:sysClr val="window" lastClr="FFFFFF">
                <a:shade val="50000"/>
              </a:sysClr>
            </a:solidFill>
          </a:ln>
          <a:effectLst/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400" b="1" i="1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Promet i mobilnost</a:t>
            </a:r>
          </a:p>
        </p:txBody>
      </p:sp>
      <p:sp>
        <p:nvSpPr>
          <p:cNvPr id="14" name="TekstniOkvir 7">
            <a:extLst>
              <a:ext uri="{FF2B5EF4-FFF2-40B4-BE49-F238E27FC236}">
                <a16:creationId xmlns:a16="http://schemas.microsoft.com/office/drawing/2014/main" id="{F4D2A30C-48EB-4F14-84C1-C79744A2F0DC}"/>
              </a:ext>
            </a:extLst>
          </p:cNvPr>
          <p:cNvSpPr txBox="1"/>
          <p:nvPr/>
        </p:nvSpPr>
        <p:spPr>
          <a:xfrm>
            <a:off x="6244890" y="1212132"/>
            <a:ext cx="1276160" cy="619125"/>
          </a:xfrm>
          <a:prstGeom prst="rect">
            <a:avLst/>
          </a:prstGeom>
          <a:solidFill>
            <a:srgbClr val="002060"/>
          </a:solidFill>
          <a:ln w="9525" cmpd="sng">
            <a:solidFill>
              <a:sysClr val="window" lastClr="FFFFFF">
                <a:shade val="50000"/>
              </a:sysClr>
            </a:solidFill>
          </a:ln>
          <a:effectLst/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400" b="1" i="1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Sigurnost</a:t>
            </a:r>
          </a:p>
        </p:txBody>
      </p:sp>
      <p:sp>
        <p:nvSpPr>
          <p:cNvPr id="15" name="TekstniOkvir 8">
            <a:extLst>
              <a:ext uri="{FF2B5EF4-FFF2-40B4-BE49-F238E27FC236}">
                <a16:creationId xmlns:a16="http://schemas.microsoft.com/office/drawing/2014/main" id="{892C3525-4745-4E23-8B79-32D8E68F0809}"/>
              </a:ext>
            </a:extLst>
          </p:cNvPr>
          <p:cNvSpPr txBox="1"/>
          <p:nvPr/>
        </p:nvSpPr>
        <p:spPr>
          <a:xfrm>
            <a:off x="7604762" y="1212132"/>
            <a:ext cx="1179345" cy="619125"/>
          </a:xfrm>
          <a:prstGeom prst="rect">
            <a:avLst/>
          </a:prstGeom>
          <a:solidFill>
            <a:srgbClr val="002060"/>
          </a:solidFill>
          <a:ln w="9525" cmpd="sng">
            <a:solidFill>
              <a:sysClr val="window" lastClr="FFFFFF">
                <a:shade val="50000"/>
              </a:sysClr>
            </a:solidFill>
          </a:ln>
          <a:effectLst/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400" b="1" i="1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Hrana i bio-ekonomija</a:t>
            </a:r>
          </a:p>
        </p:txBody>
      </p:sp>
      <p:sp>
        <p:nvSpPr>
          <p:cNvPr id="16" name="Oval 4"/>
          <p:cNvSpPr/>
          <p:nvPr/>
        </p:nvSpPr>
        <p:spPr>
          <a:xfrm>
            <a:off x="2199225" y="5046021"/>
            <a:ext cx="6450589" cy="558274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Horizontalni sektori i tehnologije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KET</a:t>
            </a:r>
            <a:r>
              <a:rPr kumimoji="0" lang="hr-HR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&amp; ICT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2143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g_templat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733"/>
            <a:ext cx="9144000" cy="569526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071179" y="252458"/>
            <a:ext cx="5114712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endParaRPr lang="hr-HR" b="1" dirty="0">
              <a:solidFill>
                <a:srgbClr val="800080"/>
              </a:solidFill>
              <a:latin typeface="Arial Narrow"/>
              <a:cs typeface="Arial Narrow"/>
            </a:endParaRPr>
          </a:p>
        </p:txBody>
      </p:sp>
      <p:pic>
        <p:nvPicPr>
          <p:cNvPr id="5" name="Picture 4" descr="template_in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42" r="76676"/>
          <a:stretch/>
        </p:blipFill>
        <p:spPr>
          <a:xfrm>
            <a:off x="1" y="0"/>
            <a:ext cx="1705038" cy="5715000"/>
          </a:xfrm>
          <a:prstGeom prst="rect">
            <a:avLst/>
          </a:prstGeom>
        </p:spPr>
      </p:pic>
      <p:sp>
        <p:nvSpPr>
          <p:cNvPr id="8" name="Rectangle 2"/>
          <p:cNvSpPr/>
          <p:nvPr/>
        </p:nvSpPr>
        <p:spPr>
          <a:xfrm>
            <a:off x="1875218" y="252458"/>
            <a:ext cx="6342441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hr-HR" sz="2400" b="1" dirty="0">
                <a:solidFill>
                  <a:schemeClr val="accent4">
                    <a:lumMod val="75000"/>
                  </a:schemeClr>
                </a:solidFill>
                <a:cs typeface="Arial Narrow"/>
              </a:rPr>
              <a:t>Centar za industrijski razvoj</a:t>
            </a:r>
            <a:endParaRPr lang="hr-HR" sz="2400" dirty="0">
              <a:solidFill>
                <a:schemeClr val="accent4">
                  <a:lumMod val="75000"/>
                </a:schemeClr>
              </a:solidFill>
              <a:cs typeface="Arial Narrow"/>
            </a:endParaRPr>
          </a:p>
          <a:p>
            <a:pPr algn="ctr">
              <a:lnSpc>
                <a:spcPct val="90000"/>
              </a:lnSpc>
            </a:pPr>
            <a:r>
              <a:rPr lang="hr-HR" sz="2000" dirty="0">
                <a:solidFill>
                  <a:schemeClr val="accent4">
                    <a:lumMod val="75000"/>
                  </a:schemeClr>
                </a:solidFill>
                <a:cs typeface="Arial Narrow"/>
              </a:rPr>
              <a:t>KLJUČNE AKTIVNOSTI: podizanje konkurentnosti</a:t>
            </a:r>
            <a:endParaRPr lang="hr-HR" sz="2000" b="1" dirty="0">
              <a:solidFill>
                <a:schemeClr val="accent4">
                  <a:lumMod val="75000"/>
                </a:schemeClr>
              </a:solidFill>
              <a:cs typeface="Arial Narrow"/>
            </a:endParaRPr>
          </a:p>
        </p:txBody>
      </p:sp>
      <p:graphicFrame>
        <p:nvGraphicFramePr>
          <p:cNvPr id="9" name="Rezervirano mjesto sadržaja 8" descr="Kružni postupak strelice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1407504"/>
              </p:ext>
            </p:extLst>
          </p:nvPr>
        </p:nvGraphicFramePr>
        <p:xfrm>
          <a:off x="1876964" y="1009588"/>
          <a:ext cx="6701551" cy="4597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24419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g_templat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733"/>
            <a:ext cx="9144000" cy="569526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071179" y="252458"/>
            <a:ext cx="5114712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endParaRPr lang="hr-HR" b="1" dirty="0">
              <a:solidFill>
                <a:srgbClr val="800080"/>
              </a:solidFill>
              <a:latin typeface="Arial Narrow"/>
              <a:cs typeface="Arial Narrow"/>
            </a:endParaRPr>
          </a:p>
        </p:txBody>
      </p:sp>
      <p:pic>
        <p:nvPicPr>
          <p:cNvPr id="5" name="Picture 4" descr="template_in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42" r="76676"/>
          <a:stretch/>
        </p:blipFill>
        <p:spPr>
          <a:xfrm>
            <a:off x="1" y="0"/>
            <a:ext cx="1705038" cy="5715000"/>
          </a:xfrm>
          <a:prstGeom prst="rect">
            <a:avLst/>
          </a:prstGeom>
        </p:spPr>
      </p:pic>
      <p:sp>
        <p:nvSpPr>
          <p:cNvPr id="8" name="Rectangle 2"/>
          <p:cNvSpPr/>
          <p:nvPr/>
        </p:nvSpPr>
        <p:spPr>
          <a:xfrm>
            <a:off x="1875218" y="252458"/>
            <a:ext cx="6342441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hr-HR" sz="2400" b="1" dirty="0">
                <a:solidFill>
                  <a:srgbClr val="7030A0"/>
                </a:solidFill>
                <a:cs typeface="Arial Narrow"/>
              </a:rPr>
              <a:t>Centar za industrijski razvoj</a:t>
            </a:r>
            <a:endParaRPr lang="hr-HR" sz="2400" dirty="0">
              <a:solidFill>
                <a:srgbClr val="7030A0"/>
              </a:solidFill>
              <a:cs typeface="Arial Narrow"/>
            </a:endParaRPr>
          </a:p>
          <a:p>
            <a:pPr>
              <a:lnSpc>
                <a:spcPct val="90000"/>
              </a:lnSpc>
            </a:pPr>
            <a:r>
              <a:rPr lang="hr-HR" sz="2000" dirty="0">
                <a:solidFill>
                  <a:srgbClr val="7030A0"/>
                </a:solidFill>
                <a:cs typeface="Arial Narrow"/>
              </a:rPr>
              <a:t>KLJUČNE AKTIVNOSTI: podizanje konkurentnosti</a:t>
            </a:r>
            <a:endParaRPr lang="hr-HR" sz="2000" b="1" dirty="0">
              <a:solidFill>
                <a:srgbClr val="7030A0"/>
              </a:solidFill>
              <a:cs typeface="Arial Narrow"/>
            </a:endParaRPr>
          </a:p>
        </p:txBody>
      </p:sp>
      <p:graphicFrame>
        <p:nvGraphicFramePr>
          <p:cNvPr id="10" name="Rezervirano mjesto sadržaja 8" descr="Kružni postupak strelice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0253762"/>
              </p:ext>
            </p:extLst>
          </p:nvPr>
        </p:nvGraphicFramePr>
        <p:xfrm>
          <a:off x="1875218" y="1009588"/>
          <a:ext cx="6895804" cy="4597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681598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g_templat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733"/>
            <a:ext cx="9144000" cy="569526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071179" y="252458"/>
            <a:ext cx="5114712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endParaRPr lang="hr-HR" b="1" dirty="0">
              <a:solidFill>
                <a:srgbClr val="800080"/>
              </a:solidFill>
              <a:latin typeface="Arial Narrow"/>
              <a:cs typeface="Arial Narrow"/>
            </a:endParaRPr>
          </a:p>
        </p:txBody>
      </p:sp>
      <p:pic>
        <p:nvPicPr>
          <p:cNvPr id="5" name="Picture 4" descr="template_in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42" r="76676"/>
          <a:stretch/>
        </p:blipFill>
        <p:spPr>
          <a:xfrm>
            <a:off x="1" y="0"/>
            <a:ext cx="1705038" cy="5715000"/>
          </a:xfrm>
          <a:prstGeom prst="rect">
            <a:avLst/>
          </a:prstGeom>
        </p:spPr>
      </p:pic>
      <p:sp>
        <p:nvSpPr>
          <p:cNvPr id="8" name="Rectangle 2"/>
          <p:cNvSpPr/>
          <p:nvPr/>
        </p:nvSpPr>
        <p:spPr>
          <a:xfrm>
            <a:off x="1875218" y="252458"/>
            <a:ext cx="6342441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hr-HR" sz="2400" b="1" dirty="0">
                <a:solidFill>
                  <a:schemeClr val="accent4">
                    <a:lumMod val="75000"/>
                  </a:schemeClr>
                </a:solidFill>
                <a:cs typeface="Arial Narrow"/>
              </a:rPr>
              <a:t>Centar za industrijski razvoj</a:t>
            </a:r>
            <a:endParaRPr lang="hr-HR" sz="2400" dirty="0">
              <a:solidFill>
                <a:schemeClr val="accent4">
                  <a:lumMod val="75000"/>
                </a:schemeClr>
              </a:solidFill>
              <a:cs typeface="Arial Narrow"/>
            </a:endParaRPr>
          </a:p>
          <a:p>
            <a:pPr algn="ctr">
              <a:lnSpc>
                <a:spcPct val="90000"/>
              </a:lnSpc>
            </a:pPr>
            <a:r>
              <a:rPr lang="hr-HR" sz="2000" dirty="0">
                <a:solidFill>
                  <a:schemeClr val="accent4">
                    <a:lumMod val="75000"/>
                  </a:schemeClr>
                </a:solidFill>
                <a:cs typeface="Arial Narrow"/>
              </a:rPr>
              <a:t>KLJUČNE AKTIVNOSTI: podizanje konkurentnosti</a:t>
            </a:r>
            <a:endParaRPr lang="hr-HR" sz="2000" b="1" dirty="0">
              <a:solidFill>
                <a:schemeClr val="accent4">
                  <a:lumMod val="75000"/>
                </a:schemeClr>
              </a:solidFill>
              <a:cs typeface="Arial Narrow"/>
            </a:endParaRPr>
          </a:p>
        </p:txBody>
      </p:sp>
      <p:graphicFrame>
        <p:nvGraphicFramePr>
          <p:cNvPr id="9" name="Rezervirano mjesto sadržaja 8" descr="Kružni postupak strelice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6709096"/>
              </p:ext>
            </p:extLst>
          </p:nvPr>
        </p:nvGraphicFramePr>
        <p:xfrm>
          <a:off x="1875217" y="1029321"/>
          <a:ext cx="6907836" cy="45799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259767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g_templat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733"/>
            <a:ext cx="9144000" cy="569526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071179" y="252458"/>
            <a:ext cx="5114712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endParaRPr lang="hr-HR" b="1" dirty="0">
              <a:solidFill>
                <a:srgbClr val="800080"/>
              </a:solidFill>
              <a:latin typeface="Arial Narrow"/>
              <a:cs typeface="Arial Narrow"/>
            </a:endParaRPr>
          </a:p>
        </p:txBody>
      </p:sp>
      <p:pic>
        <p:nvPicPr>
          <p:cNvPr id="5" name="Picture 4" descr="template_in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42" r="76676"/>
          <a:stretch/>
        </p:blipFill>
        <p:spPr>
          <a:xfrm>
            <a:off x="1" y="0"/>
            <a:ext cx="1705038" cy="5715000"/>
          </a:xfrm>
          <a:prstGeom prst="rect">
            <a:avLst/>
          </a:prstGeom>
        </p:spPr>
      </p:pic>
      <p:sp>
        <p:nvSpPr>
          <p:cNvPr id="8" name="Rectangle 2"/>
          <p:cNvSpPr/>
          <p:nvPr/>
        </p:nvSpPr>
        <p:spPr>
          <a:xfrm>
            <a:off x="1875217" y="252458"/>
            <a:ext cx="7268783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hr-HR" sz="2400" b="1" dirty="0">
                <a:solidFill>
                  <a:srgbClr val="7030A0"/>
                </a:solidFill>
                <a:cs typeface="Arial Narrow"/>
              </a:rPr>
              <a:t>Centar za industrijski razvoj</a:t>
            </a:r>
            <a:endParaRPr lang="hr-HR" sz="2400" dirty="0">
              <a:solidFill>
                <a:srgbClr val="7030A0"/>
              </a:solidFill>
              <a:cs typeface="Arial Narrow"/>
            </a:endParaRPr>
          </a:p>
          <a:p>
            <a:pPr>
              <a:lnSpc>
                <a:spcPct val="90000"/>
              </a:lnSpc>
            </a:pPr>
            <a:r>
              <a:rPr lang="hr-HR" sz="2000" dirty="0">
                <a:solidFill>
                  <a:srgbClr val="7030A0"/>
                </a:solidFill>
                <a:cs typeface="Arial Narrow"/>
              </a:rPr>
              <a:t>KLJUČNE AKTIVNOSTI: podizanje razine svjesnosti ulaganja u IRI</a:t>
            </a:r>
            <a:endParaRPr lang="hr-HR" sz="2000" b="1" dirty="0">
              <a:solidFill>
                <a:srgbClr val="7030A0"/>
              </a:solidFill>
              <a:cs typeface="Arial Narrow"/>
            </a:endParaRPr>
          </a:p>
        </p:txBody>
      </p:sp>
      <p:graphicFrame>
        <p:nvGraphicFramePr>
          <p:cNvPr id="9" name="Rezervirano mjesto sadržaja 8" descr="Kružni postupak strelice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9354391"/>
              </p:ext>
            </p:extLst>
          </p:nvPr>
        </p:nvGraphicFramePr>
        <p:xfrm>
          <a:off x="1875216" y="1029321"/>
          <a:ext cx="7024943" cy="45799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763330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g_templat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733"/>
            <a:ext cx="9144000" cy="569526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071179" y="252458"/>
            <a:ext cx="5114712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endParaRPr lang="hr-HR" b="1" dirty="0">
              <a:solidFill>
                <a:srgbClr val="800080"/>
              </a:solidFill>
              <a:latin typeface="Arial Narrow"/>
              <a:cs typeface="Arial Narrow"/>
            </a:endParaRPr>
          </a:p>
        </p:txBody>
      </p:sp>
      <p:pic>
        <p:nvPicPr>
          <p:cNvPr id="5" name="Picture 4" descr="template_in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42" r="76676"/>
          <a:stretch/>
        </p:blipFill>
        <p:spPr>
          <a:xfrm>
            <a:off x="1" y="0"/>
            <a:ext cx="1705038" cy="5715000"/>
          </a:xfrm>
          <a:prstGeom prst="rect">
            <a:avLst/>
          </a:prstGeom>
        </p:spPr>
      </p:pic>
      <p:graphicFrame>
        <p:nvGraphicFramePr>
          <p:cNvPr id="10" name="Tablic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9490001"/>
              </p:ext>
            </p:extLst>
          </p:nvPr>
        </p:nvGraphicFramePr>
        <p:xfrm>
          <a:off x="1985982" y="985115"/>
          <a:ext cx="6877075" cy="4338860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1375415">
                  <a:extLst>
                    <a:ext uri="{9D8B030D-6E8A-4147-A177-3AD203B41FA5}">
                      <a16:colId xmlns:a16="http://schemas.microsoft.com/office/drawing/2014/main" val="3207292477"/>
                    </a:ext>
                  </a:extLst>
                </a:gridCol>
                <a:gridCol w="1375415">
                  <a:extLst>
                    <a:ext uri="{9D8B030D-6E8A-4147-A177-3AD203B41FA5}">
                      <a16:colId xmlns:a16="http://schemas.microsoft.com/office/drawing/2014/main" val="2855905346"/>
                    </a:ext>
                  </a:extLst>
                </a:gridCol>
                <a:gridCol w="1375415">
                  <a:extLst>
                    <a:ext uri="{9D8B030D-6E8A-4147-A177-3AD203B41FA5}">
                      <a16:colId xmlns:a16="http://schemas.microsoft.com/office/drawing/2014/main" val="263074294"/>
                    </a:ext>
                  </a:extLst>
                </a:gridCol>
                <a:gridCol w="1375415">
                  <a:extLst>
                    <a:ext uri="{9D8B030D-6E8A-4147-A177-3AD203B41FA5}">
                      <a16:colId xmlns:a16="http://schemas.microsoft.com/office/drawing/2014/main" val="1235529240"/>
                    </a:ext>
                  </a:extLst>
                </a:gridCol>
                <a:gridCol w="1375415">
                  <a:extLst>
                    <a:ext uri="{9D8B030D-6E8A-4147-A177-3AD203B41FA5}">
                      <a16:colId xmlns:a16="http://schemas.microsoft.com/office/drawing/2014/main" val="1841466597"/>
                    </a:ext>
                  </a:extLst>
                </a:gridCol>
              </a:tblGrid>
              <a:tr h="30288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INOVACIJSKA MREŽA ZA INDUSTRIJU</a:t>
                      </a:r>
                      <a:endParaRPr lang="hr-HR" sz="1200" b="1" i="1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8" marR="8228" marT="8228" marB="0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1498004"/>
                  </a:ext>
                </a:extLst>
              </a:tr>
              <a:tr h="106957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INOVACIJSKO VIJEĆE ZA INDUSTRIJU</a:t>
                      </a:r>
                      <a:br>
                        <a:rPr lang="hr-HR" sz="12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</a:br>
                      <a:r>
                        <a:rPr lang="hr-HR" sz="12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Predsjednik vijeća - Ministar gospodarstva</a:t>
                      </a:r>
                      <a:br>
                        <a:rPr lang="hr-HR" sz="12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</a:br>
                      <a:r>
                        <a:rPr lang="hr-HR" sz="12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Članovi: MRRFEU, MZOS, MINPO, MINT, MRMS, MPAIK, HAMAG-BICRO, Predstavnici Sveučilišta, Hrvatska zajednica županija, HGK, HUP, HIZ, Predsjednici tematskih inovacijskih vijeća</a:t>
                      </a:r>
                      <a:endParaRPr lang="hr-HR" sz="12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8" marR="8228" marT="8228" marB="0" anchor="ctr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4161136"/>
                  </a:ext>
                </a:extLst>
              </a:tr>
              <a:tr h="645528">
                <a:tc>
                  <a:txBody>
                    <a:bodyPr/>
                    <a:lstStyle/>
                    <a:p>
                      <a:pPr algn="ctr" fontAlgn="ctr"/>
                      <a:r>
                        <a:rPr lang="nn-NO" sz="12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TIP ZDRAVLJE I KVALITETA ŽIVOTA</a:t>
                      </a:r>
                      <a:endParaRPr lang="nn-NO" sz="12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8" marR="8228" marT="82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TIP ENERGIJA I ODRŽIVI OKOLIŠ</a:t>
                      </a:r>
                      <a:endParaRPr lang="pl-PL" sz="1200" b="1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8" marR="8228" marT="82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TIP PROMET I MOBILNOST</a:t>
                      </a:r>
                      <a:endParaRPr lang="hr-HR" sz="12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8" marR="8228" marT="82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TIP SIGURNOST</a:t>
                      </a:r>
                      <a:endParaRPr lang="hr-HR" sz="12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8" marR="8228" marT="82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TIP PREHRANA I BIO EKONOMIJA</a:t>
                      </a:r>
                      <a:endParaRPr lang="pl-PL" sz="12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8" marR="8228" marT="8228" marB="0" anchor="ctr"/>
                </a:tc>
                <a:extLst>
                  <a:ext uri="{0D108BD9-81ED-4DB2-BD59-A6C34878D82A}">
                    <a16:rowId xmlns:a16="http://schemas.microsoft.com/office/drawing/2014/main" val="1462033072"/>
                  </a:ext>
                </a:extLst>
              </a:tr>
              <a:tr h="85754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Inovacijsko vijeće za zdravlje i kvalitetu života</a:t>
                      </a:r>
                      <a:endParaRPr lang="hr-HR" sz="12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8" marR="8228" marT="82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Inovacijsko vijeće za energiju i održivi okoliš</a:t>
                      </a:r>
                      <a:endParaRPr lang="hr-HR" sz="12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8" marR="8228" marT="82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Inovacijsko vijeće za promet i mobilnost</a:t>
                      </a:r>
                      <a:endParaRPr lang="pl-PL" sz="12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8" marR="8228" marT="82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Inovacijsko vijeće za sigurnost</a:t>
                      </a:r>
                      <a:endParaRPr lang="hr-HR" sz="12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8" marR="8228" marT="82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Inovacijsko vijeće za hranu i </a:t>
                      </a:r>
                      <a:r>
                        <a:rPr lang="hr-HR" sz="1200" u="none" strike="noStrike" dirty="0" err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bioekonomiju</a:t>
                      </a:r>
                      <a:endParaRPr lang="hr-HR" sz="12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8" marR="8228" marT="8228" marB="0" anchor="ctr"/>
                </a:tc>
                <a:extLst>
                  <a:ext uri="{0D108BD9-81ED-4DB2-BD59-A6C34878D82A}">
                    <a16:rowId xmlns:a16="http://schemas.microsoft.com/office/drawing/2014/main" val="2674398571"/>
                  </a:ext>
                </a:extLst>
              </a:tr>
              <a:tr h="85754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3 </a:t>
                      </a:r>
                      <a:r>
                        <a:rPr lang="hr-HR" sz="1200" u="none" strike="noStrike" dirty="0" err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podtematske</a:t>
                      </a:r>
                      <a:r>
                        <a:rPr lang="hr-HR" sz="12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prioritetne  akcijske grupe</a:t>
                      </a:r>
                      <a:br>
                        <a:rPr lang="hr-HR" sz="12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</a:br>
                      <a:endParaRPr lang="hr-HR" sz="12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8" marR="8228" marT="82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2 </a:t>
                      </a:r>
                      <a:r>
                        <a:rPr lang="hr-HR" sz="1200" u="none" strike="noStrike" dirty="0" err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podtematske</a:t>
                      </a:r>
                      <a:r>
                        <a:rPr lang="hr-HR" sz="12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prioritetne  akcijske grupe</a:t>
                      </a:r>
                      <a:br>
                        <a:rPr lang="hr-HR" sz="12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</a:br>
                      <a:endParaRPr lang="hr-HR" sz="12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8" marR="8228" marT="82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3 podtematske prioritetne  akcijske grupe</a:t>
                      </a:r>
                      <a:br>
                        <a:rPr lang="hr-HR" sz="120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</a:br>
                      <a:endParaRPr lang="hr-HR" sz="12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8" marR="8228" marT="82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3 </a:t>
                      </a:r>
                      <a:r>
                        <a:rPr lang="hr-HR" sz="1200" u="none" strike="noStrike" dirty="0" err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podtematske</a:t>
                      </a:r>
                      <a:r>
                        <a:rPr lang="hr-HR" sz="12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prioritetne  akcijske grupe</a:t>
                      </a:r>
                      <a:br>
                        <a:rPr lang="hr-HR" sz="12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</a:br>
                      <a:endParaRPr lang="hr-HR" sz="12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8" marR="8228" marT="82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2 </a:t>
                      </a:r>
                      <a:r>
                        <a:rPr lang="hr-HR" sz="1200" u="none" strike="noStrike" dirty="0" err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podtematske</a:t>
                      </a:r>
                      <a:r>
                        <a:rPr lang="hr-HR" sz="12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prioritetne  akcijske grupe</a:t>
                      </a:r>
                      <a:br>
                        <a:rPr lang="hr-HR" sz="12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</a:br>
                      <a:endParaRPr lang="hr-HR" sz="12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8" marR="8228" marT="8228" marB="0" anchor="ctr"/>
                </a:tc>
                <a:extLst>
                  <a:ext uri="{0D108BD9-81ED-4DB2-BD59-A6C34878D82A}">
                    <a16:rowId xmlns:a16="http://schemas.microsoft.com/office/drawing/2014/main" val="1893454999"/>
                  </a:ext>
                </a:extLst>
              </a:tr>
              <a:tr h="30288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INOVACIJSKA WEB PLATFORMA</a:t>
                      </a:r>
                      <a:endParaRPr lang="hr-HR" sz="12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8" marR="8228" marT="8228" marB="0" anchor="ctr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631346"/>
                  </a:ext>
                </a:extLst>
              </a:tr>
              <a:tr h="30288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Hrvatski klasteri konkurentnosti</a:t>
                      </a:r>
                      <a:endParaRPr lang="hr-HR" sz="12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28" marR="8228" marT="8228" marB="0" anchor="ctr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7822348"/>
                  </a:ext>
                </a:extLst>
              </a:tr>
            </a:tbl>
          </a:graphicData>
        </a:graphic>
      </p:graphicFrame>
      <p:sp>
        <p:nvSpPr>
          <p:cNvPr id="11" name="Rectangle 2"/>
          <p:cNvSpPr/>
          <p:nvPr/>
        </p:nvSpPr>
        <p:spPr>
          <a:xfrm>
            <a:off x="1875217" y="243224"/>
            <a:ext cx="7268783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hr-HR" sz="2400" b="1" dirty="0">
                <a:solidFill>
                  <a:schemeClr val="accent4">
                    <a:lumMod val="75000"/>
                  </a:schemeClr>
                </a:solidFill>
                <a:cs typeface="Arial Narrow"/>
              </a:rPr>
              <a:t>Centar za industrijski razvoj</a:t>
            </a:r>
            <a:endParaRPr lang="hr-HR" sz="2400" dirty="0">
              <a:solidFill>
                <a:schemeClr val="accent4">
                  <a:lumMod val="75000"/>
                </a:schemeClr>
              </a:solidFill>
              <a:cs typeface="Arial Narrow"/>
            </a:endParaRPr>
          </a:p>
          <a:p>
            <a:pPr algn="ctr">
              <a:lnSpc>
                <a:spcPct val="90000"/>
              </a:lnSpc>
            </a:pPr>
            <a:r>
              <a:rPr lang="hr-HR" sz="2000" dirty="0">
                <a:solidFill>
                  <a:schemeClr val="accent4">
                    <a:lumMod val="75000"/>
                  </a:schemeClr>
                </a:solidFill>
                <a:cs typeface="Arial Narrow"/>
              </a:rPr>
              <a:t>KLJUČNE AKTIVNOSTI: podizanje razine svjesnosti ulaganja u IRI</a:t>
            </a:r>
            <a:endParaRPr lang="hr-HR" sz="2000" b="1" dirty="0">
              <a:solidFill>
                <a:schemeClr val="accent4">
                  <a:lumMod val="75000"/>
                </a:schemeClr>
              </a:solidFill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2729316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3138</TotalTime>
  <Words>791</Words>
  <Application>Microsoft Office PowerPoint</Application>
  <PresentationFormat>Prikaz na zaslonu (16:10)</PresentationFormat>
  <Paragraphs>151</Paragraphs>
  <Slides>12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8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21" baseType="lpstr">
      <vt:lpstr>Arial</vt:lpstr>
      <vt:lpstr>Arial Narrow</vt:lpstr>
      <vt:lpstr>Calibri</vt:lpstr>
      <vt:lpstr>Calibri (tijelo)</vt:lpstr>
      <vt:lpstr>Courier New</vt:lpstr>
      <vt:lpstr>Georgia</vt:lpstr>
      <vt:lpstr>Verdana</vt:lpstr>
      <vt:lpstr>Wingdings</vt:lpstr>
      <vt:lpstr>Office Theme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>OZ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Tomislav Radoš</dc:creator>
  <cp:lastModifiedBy>Mateo Ivanac</cp:lastModifiedBy>
  <cp:revision>127</cp:revision>
  <cp:lastPrinted>2016-05-04T14:30:31Z</cp:lastPrinted>
  <dcterms:created xsi:type="dcterms:W3CDTF">2016-04-02T12:25:07Z</dcterms:created>
  <dcterms:modified xsi:type="dcterms:W3CDTF">2017-03-22T13:59:03Z</dcterms:modified>
</cp:coreProperties>
</file>