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38"/>
  </p:notesMasterIdLst>
  <p:sldIdLst>
    <p:sldId id="351" r:id="rId2"/>
    <p:sldId id="316" r:id="rId3"/>
    <p:sldId id="311" r:id="rId4"/>
    <p:sldId id="342" r:id="rId5"/>
    <p:sldId id="261" r:id="rId6"/>
    <p:sldId id="276" r:id="rId7"/>
    <p:sldId id="277" r:id="rId8"/>
    <p:sldId id="343" r:id="rId9"/>
    <p:sldId id="279" r:id="rId10"/>
    <p:sldId id="263" r:id="rId11"/>
    <p:sldId id="290" r:id="rId12"/>
    <p:sldId id="344" r:id="rId13"/>
    <p:sldId id="345" r:id="rId14"/>
    <p:sldId id="352" r:id="rId15"/>
    <p:sldId id="267" r:id="rId16"/>
    <p:sldId id="346" r:id="rId17"/>
    <p:sldId id="347" r:id="rId18"/>
    <p:sldId id="348" r:id="rId19"/>
    <p:sldId id="349" r:id="rId20"/>
    <p:sldId id="318" r:id="rId21"/>
    <p:sldId id="294" r:id="rId22"/>
    <p:sldId id="296" r:id="rId23"/>
    <p:sldId id="282" r:id="rId24"/>
    <p:sldId id="273" r:id="rId25"/>
    <p:sldId id="298" r:id="rId26"/>
    <p:sldId id="283" r:id="rId27"/>
    <p:sldId id="274" r:id="rId28"/>
    <p:sldId id="301" r:id="rId29"/>
    <p:sldId id="335" r:id="rId30"/>
    <p:sldId id="286" r:id="rId31"/>
    <p:sldId id="323" r:id="rId32"/>
    <p:sldId id="319" r:id="rId33"/>
    <p:sldId id="275" r:id="rId34"/>
    <p:sldId id="341" r:id="rId35"/>
    <p:sldId id="350" r:id="rId36"/>
    <p:sldId id="337" r:id="rId37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C3D2B-A160-417C-800F-F4C47206AEA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49CAE89-3913-44FB-A441-881F6CE0C806}">
      <dgm:prSet phldrT="[Text]" custT="1"/>
      <dgm:spPr/>
      <dgm:t>
        <a:bodyPr/>
        <a:lstStyle/>
        <a:p>
          <a:r>
            <a:rPr lang="hr-HR" sz="2400" b="1" dirty="0" smtClean="0"/>
            <a:t>Poremećaji izazvani glutenom</a:t>
          </a:r>
          <a:endParaRPr lang="hr-HR" sz="2400" b="1" dirty="0"/>
        </a:p>
      </dgm:t>
    </dgm:pt>
    <dgm:pt modelId="{6DFF771C-6676-4A4C-86B9-8EF59F6699B3}" type="parTrans" cxnId="{EB7EC853-F487-4BC8-8F27-E4677648FDB9}">
      <dgm:prSet/>
      <dgm:spPr/>
      <dgm:t>
        <a:bodyPr/>
        <a:lstStyle/>
        <a:p>
          <a:endParaRPr lang="hr-HR"/>
        </a:p>
      </dgm:t>
    </dgm:pt>
    <dgm:pt modelId="{AABA4BC6-0A88-400B-B531-FC61DFFBCB65}" type="sibTrans" cxnId="{EB7EC853-F487-4BC8-8F27-E4677648FDB9}">
      <dgm:prSet/>
      <dgm:spPr/>
      <dgm:t>
        <a:bodyPr/>
        <a:lstStyle/>
        <a:p>
          <a:endParaRPr lang="hr-HR"/>
        </a:p>
      </dgm:t>
    </dgm:pt>
    <dgm:pt modelId="{C4C864FC-BDF0-4BC5-8123-87989E722C89}">
      <dgm:prSet phldrT="[Text]" custT="1"/>
      <dgm:spPr/>
      <dgm:t>
        <a:bodyPr/>
        <a:lstStyle/>
        <a:p>
          <a:r>
            <a:rPr lang="hr-HR" sz="2000" b="1" dirty="0" smtClean="0"/>
            <a:t>Autoimuni</a:t>
          </a:r>
          <a:endParaRPr lang="hr-HR" sz="2000" b="1" dirty="0"/>
        </a:p>
      </dgm:t>
    </dgm:pt>
    <dgm:pt modelId="{72D73CC9-CFC2-4B98-BF67-92A5BA6691CB}" type="parTrans" cxnId="{40B54721-2776-40CD-83DD-8AF7B4A3AA3A}">
      <dgm:prSet/>
      <dgm:spPr/>
      <dgm:t>
        <a:bodyPr/>
        <a:lstStyle/>
        <a:p>
          <a:endParaRPr lang="hr-HR"/>
        </a:p>
      </dgm:t>
    </dgm:pt>
    <dgm:pt modelId="{B9815F51-651E-49EC-B982-B7D24F990BB7}" type="sibTrans" cxnId="{40B54721-2776-40CD-83DD-8AF7B4A3AA3A}">
      <dgm:prSet/>
      <dgm:spPr/>
      <dgm:t>
        <a:bodyPr/>
        <a:lstStyle/>
        <a:p>
          <a:endParaRPr lang="hr-HR"/>
        </a:p>
      </dgm:t>
    </dgm:pt>
    <dgm:pt modelId="{BCE2EB05-946C-4279-B375-9BDC7E261B5B}">
      <dgm:prSet phldrT="[Text]"/>
      <dgm:spPr/>
      <dgm:t>
        <a:bodyPr/>
        <a:lstStyle/>
        <a:p>
          <a:r>
            <a:rPr lang="hr-HR" b="1" dirty="0" smtClean="0"/>
            <a:t>Celijakija</a:t>
          </a:r>
          <a:endParaRPr lang="hr-HR" b="1" dirty="0"/>
        </a:p>
      </dgm:t>
    </dgm:pt>
    <dgm:pt modelId="{18EEA9B6-B137-4E89-895F-3951F8C7171C}" type="parTrans" cxnId="{D5FA41F2-9FDB-496F-A1E4-E65F5EFF730B}">
      <dgm:prSet/>
      <dgm:spPr/>
      <dgm:t>
        <a:bodyPr/>
        <a:lstStyle/>
        <a:p>
          <a:endParaRPr lang="hr-HR"/>
        </a:p>
      </dgm:t>
    </dgm:pt>
    <dgm:pt modelId="{2DE96EBC-11FF-43D3-97AF-7F911088CFEF}" type="sibTrans" cxnId="{D5FA41F2-9FDB-496F-A1E4-E65F5EFF730B}">
      <dgm:prSet/>
      <dgm:spPr/>
      <dgm:t>
        <a:bodyPr/>
        <a:lstStyle/>
        <a:p>
          <a:endParaRPr lang="hr-HR"/>
        </a:p>
      </dgm:t>
    </dgm:pt>
    <dgm:pt modelId="{600D5DDF-B275-49A4-8895-0632B6D4F6DE}">
      <dgm:prSet phldrT="[Text]"/>
      <dgm:spPr/>
      <dgm:t>
        <a:bodyPr/>
        <a:lstStyle/>
        <a:p>
          <a:r>
            <a:rPr lang="hr-HR" dirty="0" smtClean="0"/>
            <a:t>Glutenska ataksija</a:t>
          </a:r>
          <a:endParaRPr lang="hr-HR" dirty="0"/>
        </a:p>
      </dgm:t>
    </dgm:pt>
    <dgm:pt modelId="{8D561104-7DA4-4FBB-B360-CA5E6FAFF80D}" type="parTrans" cxnId="{A0F605DD-D367-44B4-9E8C-B397BF21550B}">
      <dgm:prSet/>
      <dgm:spPr/>
      <dgm:t>
        <a:bodyPr/>
        <a:lstStyle/>
        <a:p>
          <a:endParaRPr lang="hr-HR"/>
        </a:p>
      </dgm:t>
    </dgm:pt>
    <dgm:pt modelId="{F8EF3A2E-70B0-4459-A9FD-12DB25EB9447}" type="sibTrans" cxnId="{A0F605DD-D367-44B4-9E8C-B397BF21550B}">
      <dgm:prSet/>
      <dgm:spPr/>
      <dgm:t>
        <a:bodyPr/>
        <a:lstStyle/>
        <a:p>
          <a:endParaRPr lang="hr-HR"/>
        </a:p>
      </dgm:t>
    </dgm:pt>
    <dgm:pt modelId="{A98FE7DA-D63B-4BA9-8156-EC6AD2A02692}">
      <dgm:prSet phldrT="[Text]" custT="1"/>
      <dgm:spPr/>
      <dgm:t>
        <a:bodyPr/>
        <a:lstStyle/>
        <a:p>
          <a:r>
            <a:rPr lang="hr-HR" sz="2000" b="1" dirty="0" smtClean="0"/>
            <a:t>Alergijski</a:t>
          </a:r>
          <a:endParaRPr lang="hr-HR" sz="2000" b="1" dirty="0"/>
        </a:p>
      </dgm:t>
    </dgm:pt>
    <dgm:pt modelId="{FCC24475-5857-4091-BFE4-A72F21A82A81}" type="parTrans" cxnId="{1702F7B2-149E-4BF3-8495-70800EE93C6D}">
      <dgm:prSet/>
      <dgm:spPr/>
      <dgm:t>
        <a:bodyPr/>
        <a:lstStyle/>
        <a:p>
          <a:endParaRPr lang="hr-HR"/>
        </a:p>
      </dgm:t>
    </dgm:pt>
    <dgm:pt modelId="{0EACD019-7D74-4FE4-99E4-DD7B16CF6C0F}" type="sibTrans" cxnId="{1702F7B2-149E-4BF3-8495-70800EE93C6D}">
      <dgm:prSet/>
      <dgm:spPr/>
      <dgm:t>
        <a:bodyPr/>
        <a:lstStyle/>
        <a:p>
          <a:endParaRPr lang="hr-HR"/>
        </a:p>
      </dgm:t>
    </dgm:pt>
    <dgm:pt modelId="{79A47ECC-64FE-4876-B173-DCFBF1129B8A}">
      <dgm:prSet phldrT="[Text]"/>
      <dgm:spPr/>
      <dgm:t>
        <a:bodyPr/>
        <a:lstStyle/>
        <a:p>
          <a:r>
            <a:rPr lang="hr-HR" dirty="0" smtClean="0"/>
            <a:t>Alergija na pšenicu</a:t>
          </a:r>
        </a:p>
      </dgm:t>
    </dgm:pt>
    <dgm:pt modelId="{5707E198-4A73-478F-9A7D-EA13E7CF6876}" type="parTrans" cxnId="{BCDF0100-CCD5-4D8C-A281-A4BE8353EC3D}">
      <dgm:prSet/>
      <dgm:spPr/>
      <dgm:t>
        <a:bodyPr/>
        <a:lstStyle/>
        <a:p>
          <a:endParaRPr lang="hr-HR"/>
        </a:p>
      </dgm:t>
    </dgm:pt>
    <dgm:pt modelId="{CA79938D-0A9A-4059-B985-96C23C0506EF}" type="sibTrans" cxnId="{BCDF0100-CCD5-4D8C-A281-A4BE8353EC3D}">
      <dgm:prSet/>
      <dgm:spPr/>
      <dgm:t>
        <a:bodyPr/>
        <a:lstStyle/>
        <a:p>
          <a:endParaRPr lang="hr-HR"/>
        </a:p>
      </dgm:t>
    </dgm:pt>
    <dgm:pt modelId="{29397919-290A-4A25-AD4A-C1A97DDCC76C}">
      <dgm:prSet custT="1"/>
      <dgm:spPr/>
      <dgm:t>
        <a:bodyPr/>
        <a:lstStyle/>
        <a:p>
          <a:r>
            <a:rPr lang="hr-HR" sz="1800" b="1" dirty="0" smtClean="0"/>
            <a:t>Ne-autoimuni</a:t>
          </a:r>
        </a:p>
        <a:p>
          <a:r>
            <a:rPr lang="hr-HR" sz="1800" b="1" dirty="0" smtClean="0"/>
            <a:t>Ne-alergijski</a:t>
          </a:r>
          <a:endParaRPr lang="hr-HR" sz="1800" b="1" dirty="0"/>
        </a:p>
      </dgm:t>
    </dgm:pt>
    <dgm:pt modelId="{22CB2B87-BAFE-450F-8730-DEA0A24D3E7C}" type="parTrans" cxnId="{4E0EFC1C-EC51-485B-B451-387EC849AC29}">
      <dgm:prSet/>
      <dgm:spPr/>
      <dgm:t>
        <a:bodyPr/>
        <a:lstStyle/>
        <a:p>
          <a:endParaRPr lang="hr-HR"/>
        </a:p>
      </dgm:t>
    </dgm:pt>
    <dgm:pt modelId="{E1B55D7B-E17A-4DAA-8857-53613BF18F2C}" type="sibTrans" cxnId="{4E0EFC1C-EC51-485B-B451-387EC849AC29}">
      <dgm:prSet/>
      <dgm:spPr/>
      <dgm:t>
        <a:bodyPr/>
        <a:lstStyle/>
        <a:p>
          <a:endParaRPr lang="hr-HR"/>
        </a:p>
      </dgm:t>
    </dgm:pt>
    <dgm:pt modelId="{A0D8D96C-F2BB-463F-AE16-4FFBDDF01F18}">
      <dgm:prSet/>
      <dgm:spPr/>
      <dgm:t>
        <a:bodyPr/>
        <a:lstStyle/>
        <a:p>
          <a:r>
            <a:rPr lang="hr-HR" dirty="0" smtClean="0"/>
            <a:t>DH</a:t>
          </a:r>
          <a:endParaRPr lang="hr-HR" dirty="0"/>
        </a:p>
      </dgm:t>
    </dgm:pt>
    <dgm:pt modelId="{FE282DCC-DBC6-49A9-B2DB-D2E3EEBE6562}" type="parTrans" cxnId="{AC53098B-8CE4-47F5-94F8-E78DE3DE93C7}">
      <dgm:prSet/>
      <dgm:spPr/>
      <dgm:t>
        <a:bodyPr/>
        <a:lstStyle/>
        <a:p>
          <a:endParaRPr lang="hr-HR"/>
        </a:p>
      </dgm:t>
    </dgm:pt>
    <dgm:pt modelId="{FD465BA8-FE8B-4F09-B091-CA466BCB4285}" type="sibTrans" cxnId="{AC53098B-8CE4-47F5-94F8-E78DE3DE93C7}">
      <dgm:prSet/>
      <dgm:spPr/>
      <dgm:t>
        <a:bodyPr/>
        <a:lstStyle/>
        <a:p>
          <a:endParaRPr lang="hr-HR"/>
        </a:p>
      </dgm:t>
    </dgm:pt>
    <dgm:pt modelId="{7AC5181D-E72B-4E4D-BBCC-53BAF29BA3BA}">
      <dgm:prSet/>
      <dgm:spPr/>
      <dgm:t>
        <a:bodyPr/>
        <a:lstStyle/>
        <a:p>
          <a:r>
            <a:rPr lang="hr-HR" dirty="0" smtClean="0"/>
            <a:t>Preosjetljivost na gluten</a:t>
          </a:r>
          <a:endParaRPr lang="hr-HR" dirty="0"/>
        </a:p>
      </dgm:t>
    </dgm:pt>
    <dgm:pt modelId="{3D9E03FF-D5B1-4507-94AB-2F5A874D3CEF}" type="sibTrans" cxnId="{35037346-2F00-4207-B602-0EA0EDAD3CE2}">
      <dgm:prSet/>
      <dgm:spPr/>
      <dgm:t>
        <a:bodyPr/>
        <a:lstStyle/>
        <a:p>
          <a:endParaRPr lang="hr-HR"/>
        </a:p>
      </dgm:t>
    </dgm:pt>
    <dgm:pt modelId="{12FBB016-7839-41A2-B0BF-69D1EF73D599}" type="parTrans" cxnId="{35037346-2F00-4207-B602-0EA0EDAD3CE2}">
      <dgm:prSet/>
      <dgm:spPr/>
      <dgm:t>
        <a:bodyPr/>
        <a:lstStyle/>
        <a:p>
          <a:endParaRPr lang="hr-HR"/>
        </a:p>
      </dgm:t>
    </dgm:pt>
    <dgm:pt modelId="{CDB5B2E7-56F9-4968-857E-0C05D9FA2385}" type="pres">
      <dgm:prSet presAssocID="{EBEC3D2B-A160-417C-800F-F4C47206AE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C67ED51-A0F8-4BD6-82F6-7E210B8BF7F4}" type="pres">
      <dgm:prSet presAssocID="{B49CAE89-3913-44FB-A441-881F6CE0C806}" presName="hierRoot1" presStyleCnt="0"/>
      <dgm:spPr/>
    </dgm:pt>
    <dgm:pt modelId="{A4E08A21-0C43-4725-9EF4-2483C12F465E}" type="pres">
      <dgm:prSet presAssocID="{B49CAE89-3913-44FB-A441-881F6CE0C806}" presName="composite" presStyleCnt="0"/>
      <dgm:spPr/>
    </dgm:pt>
    <dgm:pt modelId="{85E23F0D-C3DF-4E6D-BEE2-A9C087BD0784}" type="pres">
      <dgm:prSet presAssocID="{B49CAE89-3913-44FB-A441-881F6CE0C806}" presName="background" presStyleLbl="node0" presStyleIdx="0" presStyleCnt="1"/>
      <dgm:spPr/>
    </dgm:pt>
    <dgm:pt modelId="{EE6C955D-B7C3-4180-AEBF-763BA1F9DF93}" type="pres">
      <dgm:prSet presAssocID="{B49CAE89-3913-44FB-A441-881F6CE0C806}" presName="text" presStyleLbl="fgAcc0" presStyleIdx="0" presStyleCnt="1" custScaleX="129537" custScaleY="13529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7E51F4-3D81-4C53-8711-26B0DC6A6A3C}" type="pres">
      <dgm:prSet presAssocID="{B49CAE89-3913-44FB-A441-881F6CE0C806}" presName="hierChild2" presStyleCnt="0"/>
      <dgm:spPr/>
    </dgm:pt>
    <dgm:pt modelId="{264F291A-B477-49D6-AA09-694590978F8C}" type="pres">
      <dgm:prSet presAssocID="{72D73CC9-CFC2-4B98-BF67-92A5BA6691CB}" presName="Name10" presStyleLbl="parChTrans1D2" presStyleIdx="0" presStyleCnt="3"/>
      <dgm:spPr/>
      <dgm:t>
        <a:bodyPr/>
        <a:lstStyle/>
        <a:p>
          <a:endParaRPr lang="hr-HR"/>
        </a:p>
      </dgm:t>
    </dgm:pt>
    <dgm:pt modelId="{83DD10A2-5158-4AD7-AAB8-DF9BFE4D0369}" type="pres">
      <dgm:prSet presAssocID="{C4C864FC-BDF0-4BC5-8123-87989E722C89}" presName="hierRoot2" presStyleCnt="0"/>
      <dgm:spPr/>
    </dgm:pt>
    <dgm:pt modelId="{58DD5354-F5C9-42BA-A856-CAEC3FC73C09}" type="pres">
      <dgm:prSet presAssocID="{C4C864FC-BDF0-4BC5-8123-87989E722C89}" presName="composite2" presStyleCnt="0"/>
      <dgm:spPr/>
    </dgm:pt>
    <dgm:pt modelId="{877816A3-215E-4578-9DC0-1B263D9FCDFE}" type="pres">
      <dgm:prSet presAssocID="{C4C864FC-BDF0-4BC5-8123-87989E722C89}" presName="background2" presStyleLbl="node2" presStyleIdx="0" presStyleCnt="3"/>
      <dgm:spPr/>
    </dgm:pt>
    <dgm:pt modelId="{47797FA6-A028-4D5F-9B23-46AB3763EC6D}" type="pres">
      <dgm:prSet presAssocID="{C4C864FC-BDF0-4BC5-8123-87989E722C89}" presName="text2" presStyleLbl="fgAcc2" presStyleIdx="0" presStyleCnt="3" custScaleX="10858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451F911-509A-417A-BAEF-97E91C3F67C5}" type="pres">
      <dgm:prSet presAssocID="{C4C864FC-BDF0-4BC5-8123-87989E722C89}" presName="hierChild3" presStyleCnt="0"/>
      <dgm:spPr/>
    </dgm:pt>
    <dgm:pt modelId="{FAB7D534-8B0D-4C15-AD2C-D5B57DF44639}" type="pres">
      <dgm:prSet presAssocID="{18EEA9B6-B137-4E89-895F-3951F8C7171C}" presName="Name17" presStyleLbl="parChTrans1D3" presStyleIdx="0" presStyleCnt="5"/>
      <dgm:spPr/>
      <dgm:t>
        <a:bodyPr/>
        <a:lstStyle/>
        <a:p>
          <a:endParaRPr lang="hr-HR"/>
        </a:p>
      </dgm:t>
    </dgm:pt>
    <dgm:pt modelId="{79660502-062C-4839-8144-1C4B63C1137C}" type="pres">
      <dgm:prSet presAssocID="{BCE2EB05-946C-4279-B375-9BDC7E261B5B}" presName="hierRoot3" presStyleCnt="0"/>
      <dgm:spPr/>
    </dgm:pt>
    <dgm:pt modelId="{A606DB54-DE4C-4FDA-8A46-707E5ACD5E8A}" type="pres">
      <dgm:prSet presAssocID="{BCE2EB05-946C-4279-B375-9BDC7E261B5B}" presName="composite3" presStyleCnt="0"/>
      <dgm:spPr/>
    </dgm:pt>
    <dgm:pt modelId="{0A974982-31B9-4F58-AFDF-FCB9B9290179}" type="pres">
      <dgm:prSet presAssocID="{BCE2EB05-946C-4279-B375-9BDC7E261B5B}" presName="background3" presStyleLbl="node3" presStyleIdx="0" presStyleCnt="5"/>
      <dgm:spPr/>
    </dgm:pt>
    <dgm:pt modelId="{C0411B07-EBD7-41D1-91B7-A8A5B5475CE0}" type="pres">
      <dgm:prSet presAssocID="{BCE2EB05-946C-4279-B375-9BDC7E261B5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C1522EF-57F5-4E62-9BCF-B60953789A1F}" type="pres">
      <dgm:prSet presAssocID="{BCE2EB05-946C-4279-B375-9BDC7E261B5B}" presName="hierChild4" presStyleCnt="0"/>
      <dgm:spPr/>
    </dgm:pt>
    <dgm:pt modelId="{580EEDAB-D442-484B-82F6-B9FC9E11C5AD}" type="pres">
      <dgm:prSet presAssocID="{8D561104-7DA4-4FBB-B360-CA5E6FAFF80D}" presName="Name17" presStyleLbl="parChTrans1D3" presStyleIdx="1" presStyleCnt="5"/>
      <dgm:spPr/>
      <dgm:t>
        <a:bodyPr/>
        <a:lstStyle/>
        <a:p>
          <a:endParaRPr lang="hr-HR"/>
        </a:p>
      </dgm:t>
    </dgm:pt>
    <dgm:pt modelId="{1DB6D641-AC0A-4F3B-A99B-CAC37B485DBE}" type="pres">
      <dgm:prSet presAssocID="{600D5DDF-B275-49A4-8895-0632B6D4F6DE}" presName="hierRoot3" presStyleCnt="0"/>
      <dgm:spPr/>
    </dgm:pt>
    <dgm:pt modelId="{30DC65D6-34F4-422F-A6F9-E3B4D07E75E3}" type="pres">
      <dgm:prSet presAssocID="{600D5DDF-B275-49A4-8895-0632B6D4F6DE}" presName="composite3" presStyleCnt="0"/>
      <dgm:spPr/>
    </dgm:pt>
    <dgm:pt modelId="{23CA7536-6DB7-4868-B600-4525584DF3C1}" type="pres">
      <dgm:prSet presAssocID="{600D5DDF-B275-49A4-8895-0632B6D4F6DE}" presName="background3" presStyleLbl="node3" presStyleIdx="1" presStyleCnt="5"/>
      <dgm:spPr/>
    </dgm:pt>
    <dgm:pt modelId="{D3F4C36C-07FB-4FCB-B5CE-650797186892}" type="pres">
      <dgm:prSet presAssocID="{600D5DDF-B275-49A4-8895-0632B6D4F6D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40D01D3-6FFC-4593-B98E-C40EA9C098A7}" type="pres">
      <dgm:prSet presAssocID="{600D5DDF-B275-49A4-8895-0632B6D4F6DE}" presName="hierChild4" presStyleCnt="0"/>
      <dgm:spPr/>
    </dgm:pt>
    <dgm:pt modelId="{6A239A27-31F4-4953-BCFD-16CC0C052003}" type="pres">
      <dgm:prSet presAssocID="{FE282DCC-DBC6-49A9-B2DB-D2E3EEBE6562}" presName="Name17" presStyleLbl="parChTrans1D3" presStyleIdx="2" presStyleCnt="5"/>
      <dgm:spPr/>
      <dgm:t>
        <a:bodyPr/>
        <a:lstStyle/>
        <a:p>
          <a:endParaRPr lang="hr-HR"/>
        </a:p>
      </dgm:t>
    </dgm:pt>
    <dgm:pt modelId="{17C36BFA-8C1C-4D33-A160-8E6DBA5D2880}" type="pres">
      <dgm:prSet presAssocID="{A0D8D96C-F2BB-463F-AE16-4FFBDDF01F18}" presName="hierRoot3" presStyleCnt="0"/>
      <dgm:spPr/>
    </dgm:pt>
    <dgm:pt modelId="{67B5BEF6-6EDD-482F-9256-FB449D93E992}" type="pres">
      <dgm:prSet presAssocID="{A0D8D96C-F2BB-463F-AE16-4FFBDDF01F18}" presName="composite3" presStyleCnt="0"/>
      <dgm:spPr/>
    </dgm:pt>
    <dgm:pt modelId="{CAD1DB48-A680-498B-96EA-6B293EE68925}" type="pres">
      <dgm:prSet presAssocID="{A0D8D96C-F2BB-463F-AE16-4FFBDDF01F18}" presName="background3" presStyleLbl="node3" presStyleIdx="2" presStyleCnt="5"/>
      <dgm:spPr/>
    </dgm:pt>
    <dgm:pt modelId="{FB100886-1216-4F30-8514-D7E9307A75F1}" type="pres">
      <dgm:prSet presAssocID="{A0D8D96C-F2BB-463F-AE16-4FFBDDF01F1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3067D45-8EBD-43E5-913B-3B55ED6CBC61}" type="pres">
      <dgm:prSet presAssocID="{A0D8D96C-F2BB-463F-AE16-4FFBDDF01F18}" presName="hierChild4" presStyleCnt="0"/>
      <dgm:spPr/>
    </dgm:pt>
    <dgm:pt modelId="{15125C6B-EBDE-4F5C-BC33-12C3FFC6F40A}" type="pres">
      <dgm:prSet presAssocID="{FCC24475-5857-4091-BFE4-A72F21A82A81}" presName="Name10" presStyleLbl="parChTrans1D2" presStyleIdx="1" presStyleCnt="3"/>
      <dgm:spPr/>
      <dgm:t>
        <a:bodyPr/>
        <a:lstStyle/>
        <a:p>
          <a:endParaRPr lang="hr-HR"/>
        </a:p>
      </dgm:t>
    </dgm:pt>
    <dgm:pt modelId="{0C96D4D3-31AB-4534-8103-D7502DB6BDAE}" type="pres">
      <dgm:prSet presAssocID="{A98FE7DA-D63B-4BA9-8156-EC6AD2A02692}" presName="hierRoot2" presStyleCnt="0"/>
      <dgm:spPr/>
    </dgm:pt>
    <dgm:pt modelId="{4AFF59D5-B83E-4297-8815-BB8F78172343}" type="pres">
      <dgm:prSet presAssocID="{A98FE7DA-D63B-4BA9-8156-EC6AD2A02692}" presName="composite2" presStyleCnt="0"/>
      <dgm:spPr/>
    </dgm:pt>
    <dgm:pt modelId="{795FC42D-9FA3-4B45-93C9-2E07C5F853AF}" type="pres">
      <dgm:prSet presAssocID="{A98FE7DA-D63B-4BA9-8156-EC6AD2A02692}" presName="background2" presStyleLbl="node2" presStyleIdx="1" presStyleCnt="3"/>
      <dgm:spPr/>
    </dgm:pt>
    <dgm:pt modelId="{81ADB7BF-040A-4B42-A422-A8FB389D23C8}" type="pres">
      <dgm:prSet presAssocID="{A98FE7DA-D63B-4BA9-8156-EC6AD2A0269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70DD1C5-990C-470F-BB91-4D4B97819472}" type="pres">
      <dgm:prSet presAssocID="{A98FE7DA-D63B-4BA9-8156-EC6AD2A02692}" presName="hierChild3" presStyleCnt="0"/>
      <dgm:spPr/>
    </dgm:pt>
    <dgm:pt modelId="{B93F32D1-638B-4156-B135-F8ECC9C96F4F}" type="pres">
      <dgm:prSet presAssocID="{5707E198-4A73-478F-9A7D-EA13E7CF6876}" presName="Name17" presStyleLbl="parChTrans1D3" presStyleIdx="3" presStyleCnt="5"/>
      <dgm:spPr/>
      <dgm:t>
        <a:bodyPr/>
        <a:lstStyle/>
        <a:p>
          <a:endParaRPr lang="hr-HR"/>
        </a:p>
      </dgm:t>
    </dgm:pt>
    <dgm:pt modelId="{B91BF379-4BE3-41B6-A4A7-A59DB9383843}" type="pres">
      <dgm:prSet presAssocID="{79A47ECC-64FE-4876-B173-DCFBF1129B8A}" presName="hierRoot3" presStyleCnt="0"/>
      <dgm:spPr/>
    </dgm:pt>
    <dgm:pt modelId="{DDB76398-3507-4291-899A-622C0B499DDE}" type="pres">
      <dgm:prSet presAssocID="{79A47ECC-64FE-4876-B173-DCFBF1129B8A}" presName="composite3" presStyleCnt="0"/>
      <dgm:spPr/>
    </dgm:pt>
    <dgm:pt modelId="{951F4CA8-E3D7-44C3-9AFF-33C340D6864C}" type="pres">
      <dgm:prSet presAssocID="{79A47ECC-64FE-4876-B173-DCFBF1129B8A}" presName="background3" presStyleLbl="node3" presStyleIdx="3" presStyleCnt="5"/>
      <dgm:spPr/>
    </dgm:pt>
    <dgm:pt modelId="{CAA0C60B-A3CA-4FB1-9E4B-1A43B1795A39}" type="pres">
      <dgm:prSet presAssocID="{79A47ECC-64FE-4876-B173-DCFBF1129B8A}" presName="text3" presStyleLbl="fgAcc3" presStyleIdx="3" presStyleCnt="5" custScaleX="119047" custScaleY="9348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ED6685C-9FA8-4270-86A5-1B6873F90B54}" type="pres">
      <dgm:prSet presAssocID="{79A47ECC-64FE-4876-B173-DCFBF1129B8A}" presName="hierChild4" presStyleCnt="0"/>
      <dgm:spPr/>
    </dgm:pt>
    <dgm:pt modelId="{F00F325D-AB5C-4991-8147-00393DA11B7A}" type="pres">
      <dgm:prSet presAssocID="{22CB2B87-BAFE-450F-8730-DEA0A24D3E7C}" presName="Name10" presStyleLbl="parChTrans1D2" presStyleIdx="2" presStyleCnt="3"/>
      <dgm:spPr/>
      <dgm:t>
        <a:bodyPr/>
        <a:lstStyle/>
        <a:p>
          <a:endParaRPr lang="hr-HR"/>
        </a:p>
      </dgm:t>
    </dgm:pt>
    <dgm:pt modelId="{EB06956C-43FC-4748-A124-11716DCEA520}" type="pres">
      <dgm:prSet presAssocID="{29397919-290A-4A25-AD4A-C1A97DDCC76C}" presName="hierRoot2" presStyleCnt="0"/>
      <dgm:spPr/>
    </dgm:pt>
    <dgm:pt modelId="{936B17C4-E29A-44F6-873D-C853B3F20C86}" type="pres">
      <dgm:prSet presAssocID="{29397919-290A-4A25-AD4A-C1A97DDCC76C}" presName="composite2" presStyleCnt="0"/>
      <dgm:spPr/>
    </dgm:pt>
    <dgm:pt modelId="{FFCA70CE-A33E-42FD-8FF4-B4F966569C03}" type="pres">
      <dgm:prSet presAssocID="{29397919-290A-4A25-AD4A-C1A97DDCC76C}" presName="background2" presStyleLbl="node2" presStyleIdx="2" presStyleCnt="3"/>
      <dgm:spPr/>
    </dgm:pt>
    <dgm:pt modelId="{C2574CAC-B29C-4330-93E3-BCB5B3F19B29}" type="pres">
      <dgm:prSet presAssocID="{29397919-290A-4A25-AD4A-C1A97DDCC76C}" presName="text2" presStyleLbl="fgAcc2" presStyleIdx="2" presStyleCnt="3" custScaleX="11807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8AFE557-E130-4D96-BF2F-06E91AD5415B}" type="pres">
      <dgm:prSet presAssocID="{29397919-290A-4A25-AD4A-C1A97DDCC76C}" presName="hierChild3" presStyleCnt="0"/>
      <dgm:spPr/>
    </dgm:pt>
    <dgm:pt modelId="{95871F24-030D-4270-B26D-4844A125AA9E}" type="pres">
      <dgm:prSet presAssocID="{12FBB016-7839-41A2-B0BF-69D1EF73D599}" presName="Name17" presStyleLbl="parChTrans1D3" presStyleIdx="4" presStyleCnt="5"/>
      <dgm:spPr/>
      <dgm:t>
        <a:bodyPr/>
        <a:lstStyle/>
        <a:p>
          <a:endParaRPr lang="hr-HR"/>
        </a:p>
      </dgm:t>
    </dgm:pt>
    <dgm:pt modelId="{BF3E89D4-9CD4-4EA0-A500-0B5EA2C9EB42}" type="pres">
      <dgm:prSet presAssocID="{7AC5181D-E72B-4E4D-BBCC-53BAF29BA3BA}" presName="hierRoot3" presStyleCnt="0"/>
      <dgm:spPr/>
    </dgm:pt>
    <dgm:pt modelId="{DBF431EA-81CD-4E8C-BFF8-CD3F6174C016}" type="pres">
      <dgm:prSet presAssocID="{7AC5181D-E72B-4E4D-BBCC-53BAF29BA3BA}" presName="composite3" presStyleCnt="0"/>
      <dgm:spPr/>
    </dgm:pt>
    <dgm:pt modelId="{2C1B1055-06EC-4B78-BB20-503A05B5B930}" type="pres">
      <dgm:prSet presAssocID="{7AC5181D-E72B-4E4D-BBCC-53BAF29BA3BA}" presName="background3" presStyleLbl="node3" presStyleIdx="4" presStyleCnt="5"/>
      <dgm:spPr/>
    </dgm:pt>
    <dgm:pt modelId="{5835A9B1-EDC6-4ACB-8188-336D60AF8A2C}" type="pres">
      <dgm:prSet presAssocID="{7AC5181D-E72B-4E4D-BBCC-53BAF29BA3BA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C93882A-0D05-461D-95C5-D78FC1A911F4}" type="pres">
      <dgm:prSet presAssocID="{7AC5181D-E72B-4E4D-BBCC-53BAF29BA3BA}" presName="hierChild4" presStyleCnt="0"/>
      <dgm:spPr/>
    </dgm:pt>
  </dgm:ptLst>
  <dgm:cxnLst>
    <dgm:cxn modelId="{AC53098B-8CE4-47F5-94F8-E78DE3DE93C7}" srcId="{C4C864FC-BDF0-4BC5-8123-87989E722C89}" destId="{A0D8D96C-F2BB-463F-AE16-4FFBDDF01F18}" srcOrd="2" destOrd="0" parTransId="{FE282DCC-DBC6-49A9-B2DB-D2E3EEBE6562}" sibTransId="{FD465BA8-FE8B-4F09-B091-CA466BCB4285}"/>
    <dgm:cxn modelId="{856E0B8E-B596-48E4-A89E-820F39CBB2A2}" type="presOf" srcId="{7AC5181D-E72B-4E4D-BBCC-53BAF29BA3BA}" destId="{5835A9B1-EDC6-4ACB-8188-336D60AF8A2C}" srcOrd="0" destOrd="0" presId="urn:microsoft.com/office/officeart/2005/8/layout/hierarchy1"/>
    <dgm:cxn modelId="{21BAA87B-C65D-410F-B8DB-08DA65AAD089}" type="presOf" srcId="{5707E198-4A73-478F-9A7D-EA13E7CF6876}" destId="{B93F32D1-638B-4156-B135-F8ECC9C96F4F}" srcOrd="0" destOrd="0" presId="urn:microsoft.com/office/officeart/2005/8/layout/hierarchy1"/>
    <dgm:cxn modelId="{8599AD5B-0276-42F0-B13C-16FEB14E6256}" type="presOf" srcId="{A0D8D96C-F2BB-463F-AE16-4FFBDDF01F18}" destId="{FB100886-1216-4F30-8514-D7E9307A75F1}" srcOrd="0" destOrd="0" presId="urn:microsoft.com/office/officeart/2005/8/layout/hierarchy1"/>
    <dgm:cxn modelId="{FE70A33A-AC55-4D1E-BAD6-3B4058156580}" type="presOf" srcId="{8D561104-7DA4-4FBB-B360-CA5E6FAFF80D}" destId="{580EEDAB-D442-484B-82F6-B9FC9E11C5AD}" srcOrd="0" destOrd="0" presId="urn:microsoft.com/office/officeart/2005/8/layout/hierarchy1"/>
    <dgm:cxn modelId="{9C16D033-27E8-4033-870D-F5D13EC331F6}" type="presOf" srcId="{C4C864FC-BDF0-4BC5-8123-87989E722C89}" destId="{47797FA6-A028-4D5F-9B23-46AB3763EC6D}" srcOrd="0" destOrd="0" presId="urn:microsoft.com/office/officeart/2005/8/layout/hierarchy1"/>
    <dgm:cxn modelId="{E48FC827-1936-4B88-81C5-39260C8443F8}" type="presOf" srcId="{FE282DCC-DBC6-49A9-B2DB-D2E3EEBE6562}" destId="{6A239A27-31F4-4953-BCFD-16CC0C052003}" srcOrd="0" destOrd="0" presId="urn:microsoft.com/office/officeart/2005/8/layout/hierarchy1"/>
    <dgm:cxn modelId="{8DD84760-F03C-4AAC-9B43-718C25D0DDFC}" type="presOf" srcId="{29397919-290A-4A25-AD4A-C1A97DDCC76C}" destId="{C2574CAC-B29C-4330-93E3-BCB5B3F19B29}" srcOrd="0" destOrd="0" presId="urn:microsoft.com/office/officeart/2005/8/layout/hierarchy1"/>
    <dgm:cxn modelId="{D5FA41F2-9FDB-496F-A1E4-E65F5EFF730B}" srcId="{C4C864FC-BDF0-4BC5-8123-87989E722C89}" destId="{BCE2EB05-946C-4279-B375-9BDC7E261B5B}" srcOrd="0" destOrd="0" parTransId="{18EEA9B6-B137-4E89-895F-3951F8C7171C}" sibTransId="{2DE96EBC-11FF-43D3-97AF-7F911088CFEF}"/>
    <dgm:cxn modelId="{C155E379-1714-45D1-87F3-6A18AFD86352}" type="presOf" srcId="{A98FE7DA-D63B-4BA9-8156-EC6AD2A02692}" destId="{81ADB7BF-040A-4B42-A422-A8FB389D23C8}" srcOrd="0" destOrd="0" presId="urn:microsoft.com/office/officeart/2005/8/layout/hierarchy1"/>
    <dgm:cxn modelId="{1DB018E5-D93A-4174-AFF4-0FE604DA8070}" type="presOf" srcId="{BCE2EB05-946C-4279-B375-9BDC7E261B5B}" destId="{C0411B07-EBD7-41D1-91B7-A8A5B5475CE0}" srcOrd="0" destOrd="0" presId="urn:microsoft.com/office/officeart/2005/8/layout/hierarchy1"/>
    <dgm:cxn modelId="{0B57C2C5-3426-4E59-B99B-26EE2930DBCB}" type="presOf" srcId="{EBEC3D2B-A160-417C-800F-F4C47206AEAF}" destId="{CDB5B2E7-56F9-4968-857E-0C05D9FA2385}" srcOrd="0" destOrd="0" presId="urn:microsoft.com/office/officeart/2005/8/layout/hierarchy1"/>
    <dgm:cxn modelId="{68A693CB-B099-4A2F-8CBB-7AD1E389B5C8}" type="presOf" srcId="{22CB2B87-BAFE-450F-8730-DEA0A24D3E7C}" destId="{F00F325D-AB5C-4991-8147-00393DA11B7A}" srcOrd="0" destOrd="0" presId="urn:microsoft.com/office/officeart/2005/8/layout/hierarchy1"/>
    <dgm:cxn modelId="{91E6BDAD-0F0B-467B-905E-574D3C97C92D}" type="presOf" srcId="{18EEA9B6-B137-4E89-895F-3951F8C7171C}" destId="{FAB7D534-8B0D-4C15-AD2C-D5B57DF44639}" srcOrd="0" destOrd="0" presId="urn:microsoft.com/office/officeart/2005/8/layout/hierarchy1"/>
    <dgm:cxn modelId="{D6698195-849A-4447-8FE1-7ED1B64ED1A7}" type="presOf" srcId="{600D5DDF-B275-49A4-8895-0632B6D4F6DE}" destId="{D3F4C36C-07FB-4FCB-B5CE-650797186892}" srcOrd="0" destOrd="0" presId="urn:microsoft.com/office/officeart/2005/8/layout/hierarchy1"/>
    <dgm:cxn modelId="{1702F7B2-149E-4BF3-8495-70800EE93C6D}" srcId="{B49CAE89-3913-44FB-A441-881F6CE0C806}" destId="{A98FE7DA-D63B-4BA9-8156-EC6AD2A02692}" srcOrd="1" destOrd="0" parTransId="{FCC24475-5857-4091-BFE4-A72F21A82A81}" sibTransId="{0EACD019-7D74-4FE4-99E4-DD7B16CF6C0F}"/>
    <dgm:cxn modelId="{A0F605DD-D367-44B4-9E8C-B397BF21550B}" srcId="{C4C864FC-BDF0-4BC5-8123-87989E722C89}" destId="{600D5DDF-B275-49A4-8895-0632B6D4F6DE}" srcOrd="1" destOrd="0" parTransId="{8D561104-7DA4-4FBB-B360-CA5E6FAFF80D}" sibTransId="{F8EF3A2E-70B0-4459-A9FD-12DB25EB9447}"/>
    <dgm:cxn modelId="{BCDF0100-CCD5-4D8C-A281-A4BE8353EC3D}" srcId="{A98FE7DA-D63B-4BA9-8156-EC6AD2A02692}" destId="{79A47ECC-64FE-4876-B173-DCFBF1129B8A}" srcOrd="0" destOrd="0" parTransId="{5707E198-4A73-478F-9A7D-EA13E7CF6876}" sibTransId="{CA79938D-0A9A-4059-B985-96C23C0506EF}"/>
    <dgm:cxn modelId="{14FCE7B4-24FB-4281-9AD6-4D37D801491A}" type="presOf" srcId="{72D73CC9-CFC2-4B98-BF67-92A5BA6691CB}" destId="{264F291A-B477-49D6-AA09-694590978F8C}" srcOrd="0" destOrd="0" presId="urn:microsoft.com/office/officeart/2005/8/layout/hierarchy1"/>
    <dgm:cxn modelId="{35037346-2F00-4207-B602-0EA0EDAD3CE2}" srcId="{29397919-290A-4A25-AD4A-C1A97DDCC76C}" destId="{7AC5181D-E72B-4E4D-BBCC-53BAF29BA3BA}" srcOrd="0" destOrd="0" parTransId="{12FBB016-7839-41A2-B0BF-69D1EF73D599}" sibTransId="{3D9E03FF-D5B1-4507-94AB-2F5A874D3CEF}"/>
    <dgm:cxn modelId="{40B54721-2776-40CD-83DD-8AF7B4A3AA3A}" srcId="{B49CAE89-3913-44FB-A441-881F6CE0C806}" destId="{C4C864FC-BDF0-4BC5-8123-87989E722C89}" srcOrd="0" destOrd="0" parTransId="{72D73CC9-CFC2-4B98-BF67-92A5BA6691CB}" sibTransId="{B9815F51-651E-49EC-B982-B7D24F990BB7}"/>
    <dgm:cxn modelId="{EB7EC853-F487-4BC8-8F27-E4677648FDB9}" srcId="{EBEC3D2B-A160-417C-800F-F4C47206AEAF}" destId="{B49CAE89-3913-44FB-A441-881F6CE0C806}" srcOrd="0" destOrd="0" parTransId="{6DFF771C-6676-4A4C-86B9-8EF59F6699B3}" sibTransId="{AABA4BC6-0A88-400B-B531-FC61DFFBCB65}"/>
    <dgm:cxn modelId="{4E0EFC1C-EC51-485B-B451-387EC849AC29}" srcId="{B49CAE89-3913-44FB-A441-881F6CE0C806}" destId="{29397919-290A-4A25-AD4A-C1A97DDCC76C}" srcOrd="2" destOrd="0" parTransId="{22CB2B87-BAFE-450F-8730-DEA0A24D3E7C}" sibTransId="{E1B55D7B-E17A-4DAA-8857-53613BF18F2C}"/>
    <dgm:cxn modelId="{D6DB5F48-EE5C-48C3-975D-B83EFACC2E8B}" type="presOf" srcId="{79A47ECC-64FE-4876-B173-DCFBF1129B8A}" destId="{CAA0C60B-A3CA-4FB1-9E4B-1A43B1795A39}" srcOrd="0" destOrd="0" presId="urn:microsoft.com/office/officeart/2005/8/layout/hierarchy1"/>
    <dgm:cxn modelId="{C311E86E-A9AC-4C71-9FF6-AC571C1648CB}" type="presOf" srcId="{FCC24475-5857-4091-BFE4-A72F21A82A81}" destId="{15125C6B-EBDE-4F5C-BC33-12C3FFC6F40A}" srcOrd="0" destOrd="0" presId="urn:microsoft.com/office/officeart/2005/8/layout/hierarchy1"/>
    <dgm:cxn modelId="{9883870E-8173-4274-B969-7931F8FF1100}" type="presOf" srcId="{12FBB016-7839-41A2-B0BF-69D1EF73D599}" destId="{95871F24-030D-4270-B26D-4844A125AA9E}" srcOrd="0" destOrd="0" presId="urn:microsoft.com/office/officeart/2005/8/layout/hierarchy1"/>
    <dgm:cxn modelId="{28DC5781-068A-4F28-9F6C-CDD30A793F1F}" type="presOf" srcId="{B49CAE89-3913-44FB-A441-881F6CE0C806}" destId="{EE6C955D-B7C3-4180-AEBF-763BA1F9DF93}" srcOrd="0" destOrd="0" presId="urn:microsoft.com/office/officeart/2005/8/layout/hierarchy1"/>
    <dgm:cxn modelId="{67FEB2DE-5963-4EB0-AF05-FFA0146A1CA0}" type="presParOf" srcId="{CDB5B2E7-56F9-4968-857E-0C05D9FA2385}" destId="{8C67ED51-A0F8-4BD6-82F6-7E210B8BF7F4}" srcOrd="0" destOrd="0" presId="urn:microsoft.com/office/officeart/2005/8/layout/hierarchy1"/>
    <dgm:cxn modelId="{657C73B4-8173-47A3-A183-8CDFB3A062AC}" type="presParOf" srcId="{8C67ED51-A0F8-4BD6-82F6-7E210B8BF7F4}" destId="{A4E08A21-0C43-4725-9EF4-2483C12F465E}" srcOrd="0" destOrd="0" presId="urn:microsoft.com/office/officeart/2005/8/layout/hierarchy1"/>
    <dgm:cxn modelId="{495A279B-A14C-43E9-B31B-2EE85A046120}" type="presParOf" srcId="{A4E08A21-0C43-4725-9EF4-2483C12F465E}" destId="{85E23F0D-C3DF-4E6D-BEE2-A9C087BD0784}" srcOrd="0" destOrd="0" presId="urn:microsoft.com/office/officeart/2005/8/layout/hierarchy1"/>
    <dgm:cxn modelId="{6E29EBCB-8FAD-4E83-85E0-CE35F5079602}" type="presParOf" srcId="{A4E08A21-0C43-4725-9EF4-2483C12F465E}" destId="{EE6C955D-B7C3-4180-AEBF-763BA1F9DF93}" srcOrd="1" destOrd="0" presId="urn:microsoft.com/office/officeart/2005/8/layout/hierarchy1"/>
    <dgm:cxn modelId="{34C717EE-0AD3-455A-B0B6-156107BEDC8C}" type="presParOf" srcId="{8C67ED51-A0F8-4BD6-82F6-7E210B8BF7F4}" destId="{F17E51F4-3D81-4C53-8711-26B0DC6A6A3C}" srcOrd="1" destOrd="0" presId="urn:microsoft.com/office/officeart/2005/8/layout/hierarchy1"/>
    <dgm:cxn modelId="{29B110CA-79D2-4816-AAC7-F9C4F9D52E83}" type="presParOf" srcId="{F17E51F4-3D81-4C53-8711-26B0DC6A6A3C}" destId="{264F291A-B477-49D6-AA09-694590978F8C}" srcOrd="0" destOrd="0" presId="urn:microsoft.com/office/officeart/2005/8/layout/hierarchy1"/>
    <dgm:cxn modelId="{2CB82D72-A632-4A84-A0EC-93F00ADD2EF4}" type="presParOf" srcId="{F17E51F4-3D81-4C53-8711-26B0DC6A6A3C}" destId="{83DD10A2-5158-4AD7-AAB8-DF9BFE4D0369}" srcOrd="1" destOrd="0" presId="urn:microsoft.com/office/officeart/2005/8/layout/hierarchy1"/>
    <dgm:cxn modelId="{D689D292-4BF9-449C-A3C5-600AF0B0030F}" type="presParOf" srcId="{83DD10A2-5158-4AD7-AAB8-DF9BFE4D0369}" destId="{58DD5354-F5C9-42BA-A856-CAEC3FC73C09}" srcOrd="0" destOrd="0" presId="urn:microsoft.com/office/officeart/2005/8/layout/hierarchy1"/>
    <dgm:cxn modelId="{26F26074-0E9E-4C0A-B33F-1B719319B2FE}" type="presParOf" srcId="{58DD5354-F5C9-42BA-A856-CAEC3FC73C09}" destId="{877816A3-215E-4578-9DC0-1B263D9FCDFE}" srcOrd="0" destOrd="0" presId="urn:microsoft.com/office/officeart/2005/8/layout/hierarchy1"/>
    <dgm:cxn modelId="{B759C5DE-0EFD-4F4B-A2B1-6097DFFBF8F1}" type="presParOf" srcId="{58DD5354-F5C9-42BA-A856-CAEC3FC73C09}" destId="{47797FA6-A028-4D5F-9B23-46AB3763EC6D}" srcOrd="1" destOrd="0" presId="urn:microsoft.com/office/officeart/2005/8/layout/hierarchy1"/>
    <dgm:cxn modelId="{7A7920C8-332B-4EC0-8F28-8895BD455231}" type="presParOf" srcId="{83DD10A2-5158-4AD7-AAB8-DF9BFE4D0369}" destId="{A451F911-509A-417A-BAEF-97E91C3F67C5}" srcOrd="1" destOrd="0" presId="urn:microsoft.com/office/officeart/2005/8/layout/hierarchy1"/>
    <dgm:cxn modelId="{08910EBF-08A9-41AE-8531-7CDEB5A56B2F}" type="presParOf" srcId="{A451F911-509A-417A-BAEF-97E91C3F67C5}" destId="{FAB7D534-8B0D-4C15-AD2C-D5B57DF44639}" srcOrd="0" destOrd="0" presId="urn:microsoft.com/office/officeart/2005/8/layout/hierarchy1"/>
    <dgm:cxn modelId="{AD46C0F1-7AC6-4872-88E6-3F22AEAB2911}" type="presParOf" srcId="{A451F911-509A-417A-BAEF-97E91C3F67C5}" destId="{79660502-062C-4839-8144-1C4B63C1137C}" srcOrd="1" destOrd="0" presId="urn:microsoft.com/office/officeart/2005/8/layout/hierarchy1"/>
    <dgm:cxn modelId="{F44B91BF-C8A0-4A24-8DE8-8BF3ED8398AF}" type="presParOf" srcId="{79660502-062C-4839-8144-1C4B63C1137C}" destId="{A606DB54-DE4C-4FDA-8A46-707E5ACD5E8A}" srcOrd="0" destOrd="0" presId="urn:microsoft.com/office/officeart/2005/8/layout/hierarchy1"/>
    <dgm:cxn modelId="{EB9CDBCE-CCB0-4262-9839-575F522CD01B}" type="presParOf" srcId="{A606DB54-DE4C-4FDA-8A46-707E5ACD5E8A}" destId="{0A974982-31B9-4F58-AFDF-FCB9B9290179}" srcOrd="0" destOrd="0" presId="urn:microsoft.com/office/officeart/2005/8/layout/hierarchy1"/>
    <dgm:cxn modelId="{EB94FBCC-B577-496B-B6E6-9A0342C88DCF}" type="presParOf" srcId="{A606DB54-DE4C-4FDA-8A46-707E5ACD5E8A}" destId="{C0411B07-EBD7-41D1-91B7-A8A5B5475CE0}" srcOrd="1" destOrd="0" presId="urn:microsoft.com/office/officeart/2005/8/layout/hierarchy1"/>
    <dgm:cxn modelId="{29092A7B-CCE2-4AE9-9972-45E1D5129EE8}" type="presParOf" srcId="{79660502-062C-4839-8144-1C4B63C1137C}" destId="{EC1522EF-57F5-4E62-9BCF-B60953789A1F}" srcOrd="1" destOrd="0" presId="urn:microsoft.com/office/officeart/2005/8/layout/hierarchy1"/>
    <dgm:cxn modelId="{721FFDB3-D280-45AA-B573-85C70E0D2168}" type="presParOf" srcId="{A451F911-509A-417A-BAEF-97E91C3F67C5}" destId="{580EEDAB-D442-484B-82F6-B9FC9E11C5AD}" srcOrd="2" destOrd="0" presId="urn:microsoft.com/office/officeart/2005/8/layout/hierarchy1"/>
    <dgm:cxn modelId="{BD411652-3535-4867-9BEE-568C62C4D1C6}" type="presParOf" srcId="{A451F911-509A-417A-BAEF-97E91C3F67C5}" destId="{1DB6D641-AC0A-4F3B-A99B-CAC37B485DBE}" srcOrd="3" destOrd="0" presId="urn:microsoft.com/office/officeart/2005/8/layout/hierarchy1"/>
    <dgm:cxn modelId="{2A4D4F1C-93DB-4CE3-9041-C53DA5525734}" type="presParOf" srcId="{1DB6D641-AC0A-4F3B-A99B-CAC37B485DBE}" destId="{30DC65D6-34F4-422F-A6F9-E3B4D07E75E3}" srcOrd="0" destOrd="0" presId="urn:microsoft.com/office/officeart/2005/8/layout/hierarchy1"/>
    <dgm:cxn modelId="{57E53E0E-4AC6-4990-9F13-267058E1CE2D}" type="presParOf" srcId="{30DC65D6-34F4-422F-A6F9-E3B4D07E75E3}" destId="{23CA7536-6DB7-4868-B600-4525584DF3C1}" srcOrd="0" destOrd="0" presId="urn:microsoft.com/office/officeart/2005/8/layout/hierarchy1"/>
    <dgm:cxn modelId="{43C8AE90-D7F5-4AC5-BC26-BBBF1F9B3C63}" type="presParOf" srcId="{30DC65D6-34F4-422F-A6F9-E3B4D07E75E3}" destId="{D3F4C36C-07FB-4FCB-B5CE-650797186892}" srcOrd="1" destOrd="0" presId="urn:microsoft.com/office/officeart/2005/8/layout/hierarchy1"/>
    <dgm:cxn modelId="{03970901-9965-4650-B084-480E35BA63C5}" type="presParOf" srcId="{1DB6D641-AC0A-4F3B-A99B-CAC37B485DBE}" destId="{B40D01D3-6FFC-4593-B98E-C40EA9C098A7}" srcOrd="1" destOrd="0" presId="urn:microsoft.com/office/officeart/2005/8/layout/hierarchy1"/>
    <dgm:cxn modelId="{961A5B03-E1C0-4D0E-8F60-45E16EC536DB}" type="presParOf" srcId="{A451F911-509A-417A-BAEF-97E91C3F67C5}" destId="{6A239A27-31F4-4953-BCFD-16CC0C052003}" srcOrd="4" destOrd="0" presId="urn:microsoft.com/office/officeart/2005/8/layout/hierarchy1"/>
    <dgm:cxn modelId="{AAE44025-CC0D-4E2C-A8FF-94CBABE017BF}" type="presParOf" srcId="{A451F911-509A-417A-BAEF-97E91C3F67C5}" destId="{17C36BFA-8C1C-4D33-A160-8E6DBA5D2880}" srcOrd="5" destOrd="0" presId="urn:microsoft.com/office/officeart/2005/8/layout/hierarchy1"/>
    <dgm:cxn modelId="{7F53B76E-03C4-42E7-A1F6-2E8DC213F1E4}" type="presParOf" srcId="{17C36BFA-8C1C-4D33-A160-8E6DBA5D2880}" destId="{67B5BEF6-6EDD-482F-9256-FB449D93E992}" srcOrd="0" destOrd="0" presId="urn:microsoft.com/office/officeart/2005/8/layout/hierarchy1"/>
    <dgm:cxn modelId="{0ACE1A70-8DD9-4729-854B-5053D74B3009}" type="presParOf" srcId="{67B5BEF6-6EDD-482F-9256-FB449D93E992}" destId="{CAD1DB48-A680-498B-96EA-6B293EE68925}" srcOrd="0" destOrd="0" presId="urn:microsoft.com/office/officeart/2005/8/layout/hierarchy1"/>
    <dgm:cxn modelId="{A17C524D-2323-4EC8-92F3-8378964C3BC1}" type="presParOf" srcId="{67B5BEF6-6EDD-482F-9256-FB449D93E992}" destId="{FB100886-1216-4F30-8514-D7E9307A75F1}" srcOrd="1" destOrd="0" presId="urn:microsoft.com/office/officeart/2005/8/layout/hierarchy1"/>
    <dgm:cxn modelId="{8CFE1A84-3839-442E-AE13-80F92F06AED6}" type="presParOf" srcId="{17C36BFA-8C1C-4D33-A160-8E6DBA5D2880}" destId="{A3067D45-8EBD-43E5-913B-3B55ED6CBC61}" srcOrd="1" destOrd="0" presId="urn:microsoft.com/office/officeart/2005/8/layout/hierarchy1"/>
    <dgm:cxn modelId="{2C24DC89-060B-4DC2-8470-637C1B516A3F}" type="presParOf" srcId="{F17E51F4-3D81-4C53-8711-26B0DC6A6A3C}" destId="{15125C6B-EBDE-4F5C-BC33-12C3FFC6F40A}" srcOrd="2" destOrd="0" presId="urn:microsoft.com/office/officeart/2005/8/layout/hierarchy1"/>
    <dgm:cxn modelId="{4924A5FD-2E94-40B2-8AEA-A4AD3361F0AF}" type="presParOf" srcId="{F17E51F4-3D81-4C53-8711-26B0DC6A6A3C}" destId="{0C96D4D3-31AB-4534-8103-D7502DB6BDAE}" srcOrd="3" destOrd="0" presId="urn:microsoft.com/office/officeart/2005/8/layout/hierarchy1"/>
    <dgm:cxn modelId="{B6405157-880E-401F-AB58-17D56D869E5B}" type="presParOf" srcId="{0C96D4D3-31AB-4534-8103-D7502DB6BDAE}" destId="{4AFF59D5-B83E-4297-8815-BB8F78172343}" srcOrd="0" destOrd="0" presId="urn:microsoft.com/office/officeart/2005/8/layout/hierarchy1"/>
    <dgm:cxn modelId="{085034BC-38C8-4C84-9457-132D6CCC80FD}" type="presParOf" srcId="{4AFF59D5-B83E-4297-8815-BB8F78172343}" destId="{795FC42D-9FA3-4B45-93C9-2E07C5F853AF}" srcOrd="0" destOrd="0" presId="urn:microsoft.com/office/officeart/2005/8/layout/hierarchy1"/>
    <dgm:cxn modelId="{B1A07B21-E758-4E53-886D-DFFE7899BA34}" type="presParOf" srcId="{4AFF59D5-B83E-4297-8815-BB8F78172343}" destId="{81ADB7BF-040A-4B42-A422-A8FB389D23C8}" srcOrd="1" destOrd="0" presId="urn:microsoft.com/office/officeart/2005/8/layout/hierarchy1"/>
    <dgm:cxn modelId="{7577B000-4ADA-44C4-94D3-ECBE5813D4D3}" type="presParOf" srcId="{0C96D4D3-31AB-4534-8103-D7502DB6BDAE}" destId="{B70DD1C5-990C-470F-BB91-4D4B97819472}" srcOrd="1" destOrd="0" presId="urn:microsoft.com/office/officeart/2005/8/layout/hierarchy1"/>
    <dgm:cxn modelId="{F87C08E7-1470-4EF7-B692-7123C6F9A8A3}" type="presParOf" srcId="{B70DD1C5-990C-470F-BB91-4D4B97819472}" destId="{B93F32D1-638B-4156-B135-F8ECC9C96F4F}" srcOrd="0" destOrd="0" presId="urn:microsoft.com/office/officeart/2005/8/layout/hierarchy1"/>
    <dgm:cxn modelId="{97C5C10A-F124-4592-BC51-DAA96861E6BA}" type="presParOf" srcId="{B70DD1C5-990C-470F-BB91-4D4B97819472}" destId="{B91BF379-4BE3-41B6-A4A7-A59DB9383843}" srcOrd="1" destOrd="0" presId="urn:microsoft.com/office/officeart/2005/8/layout/hierarchy1"/>
    <dgm:cxn modelId="{58594BC0-06DF-4070-8A1B-D825CC931731}" type="presParOf" srcId="{B91BF379-4BE3-41B6-A4A7-A59DB9383843}" destId="{DDB76398-3507-4291-899A-622C0B499DDE}" srcOrd="0" destOrd="0" presId="urn:microsoft.com/office/officeart/2005/8/layout/hierarchy1"/>
    <dgm:cxn modelId="{B751BA2E-2423-4185-80B9-933CF1D57DA9}" type="presParOf" srcId="{DDB76398-3507-4291-899A-622C0B499DDE}" destId="{951F4CA8-E3D7-44C3-9AFF-33C340D6864C}" srcOrd="0" destOrd="0" presId="urn:microsoft.com/office/officeart/2005/8/layout/hierarchy1"/>
    <dgm:cxn modelId="{B28CF5A5-F308-4A5A-A134-E8CA45C1EA55}" type="presParOf" srcId="{DDB76398-3507-4291-899A-622C0B499DDE}" destId="{CAA0C60B-A3CA-4FB1-9E4B-1A43B1795A39}" srcOrd="1" destOrd="0" presId="urn:microsoft.com/office/officeart/2005/8/layout/hierarchy1"/>
    <dgm:cxn modelId="{CE017F68-8B55-488A-8719-FC3F23F7F295}" type="presParOf" srcId="{B91BF379-4BE3-41B6-A4A7-A59DB9383843}" destId="{8ED6685C-9FA8-4270-86A5-1B6873F90B54}" srcOrd="1" destOrd="0" presId="urn:microsoft.com/office/officeart/2005/8/layout/hierarchy1"/>
    <dgm:cxn modelId="{C3C4C2D7-32FF-4066-B5F0-1D93240DE56A}" type="presParOf" srcId="{F17E51F4-3D81-4C53-8711-26B0DC6A6A3C}" destId="{F00F325D-AB5C-4991-8147-00393DA11B7A}" srcOrd="4" destOrd="0" presId="urn:microsoft.com/office/officeart/2005/8/layout/hierarchy1"/>
    <dgm:cxn modelId="{AFF18557-D054-4064-80D2-CE905D4EC0D7}" type="presParOf" srcId="{F17E51F4-3D81-4C53-8711-26B0DC6A6A3C}" destId="{EB06956C-43FC-4748-A124-11716DCEA520}" srcOrd="5" destOrd="0" presId="urn:microsoft.com/office/officeart/2005/8/layout/hierarchy1"/>
    <dgm:cxn modelId="{63963B09-5974-4C79-9CA0-D7A048CB287F}" type="presParOf" srcId="{EB06956C-43FC-4748-A124-11716DCEA520}" destId="{936B17C4-E29A-44F6-873D-C853B3F20C86}" srcOrd="0" destOrd="0" presId="urn:microsoft.com/office/officeart/2005/8/layout/hierarchy1"/>
    <dgm:cxn modelId="{7862C4E6-914A-4C5A-966A-F6E16875101C}" type="presParOf" srcId="{936B17C4-E29A-44F6-873D-C853B3F20C86}" destId="{FFCA70CE-A33E-42FD-8FF4-B4F966569C03}" srcOrd="0" destOrd="0" presId="urn:microsoft.com/office/officeart/2005/8/layout/hierarchy1"/>
    <dgm:cxn modelId="{82A99C22-8A10-4D06-9BC3-93B6E35B10DA}" type="presParOf" srcId="{936B17C4-E29A-44F6-873D-C853B3F20C86}" destId="{C2574CAC-B29C-4330-93E3-BCB5B3F19B29}" srcOrd="1" destOrd="0" presId="urn:microsoft.com/office/officeart/2005/8/layout/hierarchy1"/>
    <dgm:cxn modelId="{BFE1AF09-7416-4874-9522-3AB5B43E7392}" type="presParOf" srcId="{EB06956C-43FC-4748-A124-11716DCEA520}" destId="{08AFE557-E130-4D96-BF2F-06E91AD5415B}" srcOrd="1" destOrd="0" presId="urn:microsoft.com/office/officeart/2005/8/layout/hierarchy1"/>
    <dgm:cxn modelId="{35275758-D31E-4853-93DE-AFB3C3A077A6}" type="presParOf" srcId="{08AFE557-E130-4D96-BF2F-06E91AD5415B}" destId="{95871F24-030D-4270-B26D-4844A125AA9E}" srcOrd="0" destOrd="0" presId="urn:microsoft.com/office/officeart/2005/8/layout/hierarchy1"/>
    <dgm:cxn modelId="{8329E161-9985-4DA2-9D7D-8B475E25F8E8}" type="presParOf" srcId="{08AFE557-E130-4D96-BF2F-06E91AD5415B}" destId="{BF3E89D4-9CD4-4EA0-A500-0B5EA2C9EB42}" srcOrd="1" destOrd="0" presId="urn:microsoft.com/office/officeart/2005/8/layout/hierarchy1"/>
    <dgm:cxn modelId="{176EB1FF-8F62-448F-8638-D746CEDEB9AE}" type="presParOf" srcId="{BF3E89D4-9CD4-4EA0-A500-0B5EA2C9EB42}" destId="{DBF431EA-81CD-4E8C-BFF8-CD3F6174C016}" srcOrd="0" destOrd="0" presId="urn:microsoft.com/office/officeart/2005/8/layout/hierarchy1"/>
    <dgm:cxn modelId="{E5B9CDD6-93CA-4137-AD33-1A7A0C2D72AD}" type="presParOf" srcId="{DBF431EA-81CD-4E8C-BFF8-CD3F6174C016}" destId="{2C1B1055-06EC-4B78-BB20-503A05B5B930}" srcOrd="0" destOrd="0" presId="urn:microsoft.com/office/officeart/2005/8/layout/hierarchy1"/>
    <dgm:cxn modelId="{0C6BC8D2-284C-4C75-B9B4-5E5B9A2F2ACF}" type="presParOf" srcId="{DBF431EA-81CD-4E8C-BFF8-CD3F6174C016}" destId="{5835A9B1-EDC6-4ACB-8188-336D60AF8A2C}" srcOrd="1" destOrd="0" presId="urn:microsoft.com/office/officeart/2005/8/layout/hierarchy1"/>
    <dgm:cxn modelId="{BCFAE6A8-AE58-4064-A262-074AB54CD265}" type="presParOf" srcId="{BF3E89D4-9CD4-4EA0-A500-0B5EA2C9EB42}" destId="{1C93882A-0D05-461D-95C5-D78FC1A911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C3D2B-A160-417C-800F-F4C47206AEA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49CAE89-3913-44FB-A441-881F6CE0C806}">
      <dgm:prSet phldrT="[Text]" custT="1"/>
      <dgm:spPr/>
      <dgm:t>
        <a:bodyPr/>
        <a:lstStyle/>
        <a:p>
          <a:r>
            <a:rPr lang="hr-HR" sz="2400" b="1" dirty="0" smtClean="0"/>
            <a:t>Poremećaji izazvani glutenom</a:t>
          </a:r>
          <a:endParaRPr lang="hr-HR" sz="2400" b="1" dirty="0"/>
        </a:p>
      </dgm:t>
    </dgm:pt>
    <dgm:pt modelId="{6DFF771C-6676-4A4C-86B9-8EF59F6699B3}" type="parTrans" cxnId="{EB7EC853-F487-4BC8-8F27-E4677648FDB9}">
      <dgm:prSet/>
      <dgm:spPr/>
      <dgm:t>
        <a:bodyPr/>
        <a:lstStyle/>
        <a:p>
          <a:endParaRPr lang="hr-HR"/>
        </a:p>
      </dgm:t>
    </dgm:pt>
    <dgm:pt modelId="{AABA4BC6-0A88-400B-B531-FC61DFFBCB65}" type="sibTrans" cxnId="{EB7EC853-F487-4BC8-8F27-E4677648FDB9}">
      <dgm:prSet/>
      <dgm:spPr/>
      <dgm:t>
        <a:bodyPr/>
        <a:lstStyle/>
        <a:p>
          <a:endParaRPr lang="hr-HR"/>
        </a:p>
      </dgm:t>
    </dgm:pt>
    <dgm:pt modelId="{C4C864FC-BDF0-4BC5-8123-87989E722C89}">
      <dgm:prSet phldrT="[Text]" custT="1"/>
      <dgm:spPr/>
      <dgm:t>
        <a:bodyPr/>
        <a:lstStyle/>
        <a:p>
          <a:r>
            <a:rPr lang="hr-HR" sz="2000" b="1" dirty="0" smtClean="0"/>
            <a:t>Autoimuni</a:t>
          </a:r>
          <a:endParaRPr lang="hr-HR" sz="2000" b="1" dirty="0"/>
        </a:p>
      </dgm:t>
    </dgm:pt>
    <dgm:pt modelId="{72D73CC9-CFC2-4B98-BF67-92A5BA6691CB}" type="parTrans" cxnId="{40B54721-2776-40CD-83DD-8AF7B4A3AA3A}">
      <dgm:prSet/>
      <dgm:spPr/>
      <dgm:t>
        <a:bodyPr/>
        <a:lstStyle/>
        <a:p>
          <a:endParaRPr lang="hr-HR"/>
        </a:p>
      </dgm:t>
    </dgm:pt>
    <dgm:pt modelId="{B9815F51-651E-49EC-B982-B7D24F990BB7}" type="sibTrans" cxnId="{40B54721-2776-40CD-83DD-8AF7B4A3AA3A}">
      <dgm:prSet/>
      <dgm:spPr/>
      <dgm:t>
        <a:bodyPr/>
        <a:lstStyle/>
        <a:p>
          <a:endParaRPr lang="hr-HR"/>
        </a:p>
      </dgm:t>
    </dgm:pt>
    <dgm:pt modelId="{BCE2EB05-946C-4279-B375-9BDC7E261B5B}">
      <dgm:prSet phldrT="[Text]"/>
      <dgm:spPr/>
      <dgm:t>
        <a:bodyPr/>
        <a:lstStyle/>
        <a:p>
          <a:r>
            <a:rPr lang="hr-HR" dirty="0" smtClean="0"/>
            <a:t>Celijakija</a:t>
          </a:r>
          <a:endParaRPr lang="hr-HR" dirty="0"/>
        </a:p>
      </dgm:t>
    </dgm:pt>
    <dgm:pt modelId="{18EEA9B6-B137-4E89-895F-3951F8C7171C}" type="parTrans" cxnId="{D5FA41F2-9FDB-496F-A1E4-E65F5EFF730B}">
      <dgm:prSet/>
      <dgm:spPr/>
      <dgm:t>
        <a:bodyPr/>
        <a:lstStyle/>
        <a:p>
          <a:endParaRPr lang="hr-HR"/>
        </a:p>
      </dgm:t>
    </dgm:pt>
    <dgm:pt modelId="{2DE96EBC-11FF-43D3-97AF-7F911088CFEF}" type="sibTrans" cxnId="{D5FA41F2-9FDB-496F-A1E4-E65F5EFF730B}">
      <dgm:prSet/>
      <dgm:spPr/>
      <dgm:t>
        <a:bodyPr/>
        <a:lstStyle/>
        <a:p>
          <a:endParaRPr lang="hr-HR"/>
        </a:p>
      </dgm:t>
    </dgm:pt>
    <dgm:pt modelId="{600D5DDF-B275-49A4-8895-0632B6D4F6DE}">
      <dgm:prSet phldrT="[Text]"/>
      <dgm:spPr/>
      <dgm:t>
        <a:bodyPr/>
        <a:lstStyle/>
        <a:p>
          <a:r>
            <a:rPr lang="hr-HR" dirty="0" smtClean="0"/>
            <a:t>Glutenska ataksija</a:t>
          </a:r>
          <a:endParaRPr lang="hr-HR" dirty="0"/>
        </a:p>
      </dgm:t>
    </dgm:pt>
    <dgm:pt modelId="{8D561104-7DA4-4FBB-B360-CA5E6FAFF80D}" type="parTrans" cxnId="{A0F605DD-D367-44B4-9E8C-B397BF21550B}">
      <dgm:prSet/>
      <dgm:spPr/>
      <dgm:t>
        <a:bodyPr/>
        <a:lstStyle/>
        <a:p>
          <a:endParaRPr lang="hr-HR"/>
        </a:p>
      </dgm:t>
    </dgm:pt>
    <dgm:pt modelId="{F8EF3A2E-70B0-4459-A9FD-12DB25EB9447}" type="sibTrans" cxnId="{A0F605DD-D367-44B4-9E8C-B397BF21550B}">
      <dgm:prSet/>
      <dgm:spPr/>
      <dgm:t>
        <a:bodyPr/>
        <a:lstStyle/>
        <a:p>
          <a:endParaRPr lang="hr-HR"/>
        </a:p>
      </dgm:t>
    </dgm:pt>
    <dgm:pt modelId="{A98FE7DA-D63B-4BA9-8156-EC6AD2A02692}">
      <dgm:prSet phldrT="[Text]" custT="1"/>
      <dgm:spPr/>
      <dgm:t>
        <a:bodyPr/>
        <a:lstStyle/>
        <a:p>
          <a:r>
            <a:rPr lang="hr-HR" sz="2000" b="1" dirty="0" smtClean="0"/>
            <a:t>Alergijski</a:t>
          </a:r>
          <a:endParaRPr lang="hr-HR" sz="2000" b="1" dirty="0"/>
        </a:p>
      </dgm:t>
    </dgm:pt>
    <dgm:pt modelId="{FCC24475-5857-4091-BFE4-A72F21A82A81}" type="parTrans" cxnId="{1702F7B2-149E-4BF3-8495-70800EE93C6D}">
      <dgm:prSet/>
      <dgm:spPr/>
      <dgm:t>
        <a:bodyPr/>
        <a:lstStyle/>
        <a:p>
          <a:endParaRPr lang="hr-HR"/>
        </a:p>
      </dgm:t>
    </dgm:pt>
    <dgm:pt modelId="{0EACD019-7D74-4FE4-99E4-DD7B16CF6C0F}" type="sibTrans" cxnId="{1702F7B2-149E-4BF3-8495-70800EE93C6D}">
      <dgm:prSet/>
      <dgm:spPr/>
      <dgm:t>
        <a:bodyPr/>
        <a:lstStyle/>
        <a:p>
          <a:endParaRPr lang="hr-HR"/>
        </a:p>
      </dgm:t>
    </dgm:pt>
    <dgm:pt modelId="{79A47ECC-64FE-4876-B173-DCFBF1129B8A}">
      <dgm:prSet phldrT="[Text]"/>
      <dgm:spPr/>
      <dgm:t>
        <a:bodyPr/>
        <a:lstStyle/>
        <a:p>
          <a:r>
            <a:rPr lang="hr-HR" dirty="0" smtClean="0"/>
            <a:t>Alergija na pšenicu</a:t>
          </a:r>
        </a:p>
        <a:p>
          <a:r>
            <a:rPr lang="hr-HR" dirty="0" smtClean="0"/>
            <a:t>(-respitatorna</a:t>
          </a:r>
        </a:p>
        <a:p>
          <a:r>
            <a:rPr lang="hr-HR" dirty="0" smtClean="0"/>
            <a:t>-na hranu</a:t>
          </a:r>
        </a:p>
        <a:p>
          <a:r>
            <a:rPr lang="hr-HR" dirty="0" smtClean="0"/>
            <a:t>-WDEIA</a:t>
          </a:r>
        </a:p>
        <a:p>
          <a:r>
            <a:rPr lang="hr-HR" dirty="0" smtClean="0"/>
            <a:t>-kontaktna)</a:t>
          </a:r>
          <a:endParaRPr lang="hr-HR" dirty="0"/>
        </a:p>
      </dgm:t>
    </dgm:pt>
    <dgm:pt modelId="{5707E198-4A73-478F-9A7D-EA13E7CF6876}" type="parTrans" cxnId="{BCDF0100-CCD5-4D8C-A281-A4BE8353EC3D}">
      <dgm:prSet/>
      <dgm:spPr/>
      <dgm:t>
        <a:bodyPr/>
        <a:lstStyle/>
        <a:p>
          <a:endParaRPr lang="hr-HR"/>
        </a:p>
      </dgm:t>
    </dgm:pt>
    <dgm:pt modelId="{CA79938D-0A9A-4059-B985-96C23C0506EF}" type="sibTrans" cxnId="{BCDF0100-CCD5-4D8C-A281-A4BE8353EC3D}">
      <dgm:prSet/>
      <dgm:spPr/>
      <dgm:t>
        <a:bodyPr/>
        <a:lstStyle/>
        <a:p>
          <a:endParaRPr lang="hr-HR"/>
        </a:p>
      </dgm:t>
    </dgm:pt>
    <dgm:pt modelId="{29397919-290A-4A25-AD4A-C1A97DDCC76C}">
      <dgm:prSet custT="1"/>
      <dgm:spPr/>
      <dgm:t>
        <a:bodyPr/>
        <a:lstStyle/>
        <a:p>
          <a:r>
            <a:rPr lang="hr-HR" sz="1800" b="1" dirty="0" smtClean="0"/>
            <a:t>Ne-autoimuni</a:t>
          </a:r>
        </a:p>
        <a:p>
          <a:r>
            <a:rPr lang="hr-HR" sz="1800" b="1" dirty="0" smtClean="0"/>
            <a:t>Ne-alergijski</a:t>
          </a:r>
          <a:endParaRPr lang="hr-HR" sz="1800" b="1" dirty="0"/>
        </a:p>
      </dgm:t>
    </dgm:pt>
    <dgm:pt modelId="{22CB2B87-BAFE-450F-8730-DEA0A24D3E7C}" type="parTrans" cxnId="{4E0EFC1C-EC51-485B-B451-387EC849AC29}">
      <dgm:prSet/>
      <dgm:spPr/>
      <dgm:t>
        <a:bodyPr/>
        <a:lstStyle/>
        <a:p>
          <a:endParaRPr lang="hr-HR"/>
        </a:p>
      </dgm:t>
    </dgm:pt>
    <dgm:pt modelId="{E1B55D7B-E17A-4DAA-8857-53613BF18F2C}" type="sibTrans" cxnId="{4E0EFC1C-EC51-485B-B451-387EC849AC29}">
      <dgm:prSet/>
      <dgm:spPr/>
      <dgm:t>
        <a:bodyPr/>
        <a:lstStyle/>
        <a:p>
          <a:endParaRPr lang="hr-HR"/>
        </a:p>
      </dgm:t>
    </dgm:pt>
    <dgm:pt modelId="{A0D8D96C-F2BB-463F-AE16-4FFBDDF01F18}">
      <dgm:prSet/>
      <dgm:spPr/>
      <dgm:t>
        <a:bodyPr/>
        <a:lstStyle/>
        <a:p>
          <a:r>
            <a:rPr lang="hr-HR" dirty="0" smtClean="0"/>
            <a:t>DH</a:t>
          </a:r>
          <a:endParaRPr lang="hr-HR" dirty="0"/>
        </a:p>
      </dgm:t>
    </dgm:pt>
    <dgm:pt modelId="{FE282DCC-DBC6-49A9-B2DB-D2E3EEBE6562}" type="parTrans" cxnId="{AC53098B-8CE4-47F5-94F8-E78DE3DE93C7}">
      <dgm:prSet/>
      <dgm:spPr/>
      <dgm:t>
        <a:bodyPr/>
        <a:lstStyle/>
        <a:p>
          <a:endParaRPr lang="hr-HR"/>
        </a:p>
      </dgm:t>
    </dgm:pt>
    <dgm:pt modelId="{FD465BA8-FE8B-4F09-B091-CA466BCB4285}" type="sibTrans" cxnId="{AC53098B-8CE4-47F5-94F8-E78DE3DE93C7}">
      <dgm:prSet/>
      <dgm:spPr/>
      <dgm:t>
        <a:bodyPr/>
        <a:lstStyle/>
        <a:p>
          <a:endParaRPr lang="hr-HR"/>
        </a:p>
      </dgm:t>
    </dgm:pt>
    <dgm:pt modelId="{7AC5181D-E72B-4E4D-BBCC-53BAF29BA3BA}">
      <dgm:prSet/>
      <dgm:spPr/>
      <dgm:t>
        <a:bodyPr/>
        <a:lstStyle/>
        <a:p>
          <a:r>
            <a:rPr lang="hr-HR" dirty="0" smtClean="0"/>
            <a:t>Preosjetljivost na gluten</a:t>
          </a:r>
          <a:endParaRPr lang="hr-HR" dirty="0"/>
        </a:p>
      </dgm:t>
    </dgm:pt>
    <dgm:pt modelId="{3D9E03FF-D5B1-4507-94AB-2F5A874D3CEF}" type="sibTrans" cxnId="{35037346-2F00-4207-B602-0EA0EDAD3CE2}">
      <dgm:prSet/>
      <dgm:spPr/>
      <dgm:t>
        <a:bodyPr/>
        <a:lstStyle/>
        <a:p>
          <a:endParaRPr lang="hr-HR"/>
        </a:p>
      </dgm:t>
    </dgm:pt>
    <dgm:pt modelId="{12FBB016-7839-41A2-B0BF-69D1EF73D599}" type="parTrans" cxnId="{35037346-2F00-4207-B602-0EA0EDAD3CE2}">
      <dgm:prSet/>
      <dgm:spPr/>
      <dgm:t>
        <a:bodyPr/>
        <a:lstStyle/>
        <a:p>
          <a:endParaRPr lang="hr-HR"/>
        </a:p>
      </dgm:t>
    </dgm:pt>
    <dgm:pt modelId="{CDB5B2E7-56F9-4968-857E-0C05D9FA2385}" type="pres">
      <dgm:prSet presAssocID="{EBEC3D2B-A160-417C-800F-F4C47206AE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C67ED51-A0F8-4BD6-82F6-7E210B8BF7F4}" type="pres">
      <dgm:prSet presAssocID="{B49CAE89-3913-44FB-A441-881F6CE0C806}" presName="hierRoot1" presStyleCnt="0"/>
      <dgm:spPr/>
    </dgm:pt>
    <dgm:pt modelId="{A4E08A21-0C43-4725-9EF4-2483C12F465E}" type="pres">
      <dgm:prSet presAssocID="{B49CAE89-3913-44FB-A441-881F6CE0C806}" presName="composite" presStyleCnt="0"/>
      <dgm:spPr/>
    </dgm:pt>
    <dgm:pt modelId="{85E23F0D-C3DF-4E6D-BEE2-A9C087BD0784}" type="pres">
      <dgm:prSet presAssocID="{B49CAE89-3913-44FB-A441-881F6CE0C806}" presName="background" presStyleLbl="node0" presStyleIdx="0" presStyleCnt="1"/>
      <dgm:spPr/>
    </dgm:pt>
    <dgm:pt modelId="{EE6C955D-B7C3-4180-AEBF-763BA1F9DF93}" type="pres">
      <dgm:prSet presAssocID="{B49CAE89-3913-44FB-A441-881F6CE0C806}" presName="text" presStyleLbl="fgAcc0" presStyleIdx="0" presStyleCnt="1" custScaleX="129537" custScaleY="13529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7E51F4-3D81-4C53-8711-26B0DC6A6A3C}" type="pres">
      <dgm:prSet presAssocID="{B49CAE89-3913-44FB-A441-881F6CE0C806}" presName="hierChild2" presStyleCnt="0"/>
      <dgm:spPr/>
    </dgm:pt>
    <dgm:pt modelId="{264F291A-B477-49D6-AA09-694590978F8C}" type="pres">
      <dgm:prSet presAssocID="{72D73CC9-CFC2-4B98-BF67-92A5BA6691CB}" presName="Name10" presStyleLbl="parChTrans1D2" presStyleIdx="0" presStyleCnt="3"/>
      <dgm:spPr/>
      <dgm:t>
        <a:bodyPr/>
        <a:lstStyle/>
        <a:p>
          <a:endParaRPr lang="hr-HR"/>
        </a:p>
      </dgm:t>
    </dgm:pt>
    <dgm:pt modelId="{83DD10A2-5158-4AD7-AAB8-DF9BFE4D0369}" type="pres">
      <dgm:prSet presAssocID="{C4C864FC-BDF0-4BC5-8123-87989E722C89}" presName="hierRoot2" presStyleCnt="0"/>
      <dgm:spPr/>
    </dgm:pt>
    <dgm:pt modelId="{58DD5354-F5C9-42BA-A856-CAEC3FC73C09}" type="pres">
      <dgm:prSet presAssocID="{C4C864FC-BDF0-4BC5-8123-87989E722C89}" presName="composite2" presStyleCnt="0"/>
      <dgm:spPr/>
    </dgm:pt>
    <dgm:pt modelId="{877816A3-215E-4578-9DC0-1B263D9FCDFE}" type="pres">
      <dgm:prSet presAssocID="{C4C864FC-BDF0-4BC5-8123-87989E722C89}" presName="background2" presStyleLbl="node2" presStyleIdx="0" presStyleCnt="3"/>
      <dgm:spPr/>
    </dgm:pt>
    <dgm:pt modelId="{47797FA6-A028-4D5F-9B23-46AB3763EC6D}" type="pres">
      <dgm:prSet presAssocID="{C4C864FC-BDF0-4BC5-8123-87989E722C89}" presName="text2" presStyleLbl="fgAcc2" presStyleIdx="0" presStyleCnt="3" custScaleX="11974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451F911-509A-417A-BAEF-97E91C3F67C5}" type="pres">
      <dgm:prSet presAssocID="{C4C864FC-BDF0-4BC5-8123-87989E722C89}" presName="hierChild3" presStyleCnt="0"/>
      <dgm:spPr/>
    </dgm:pt>
    <dgm:pt modelId="{FAB7D534-8B0D-4C15-AD2C-D5B57DF44639}" type="pres">
      <dgm:prSet presAssocID="{18EEA9B6-B137-4E89-895F-3951F8C7171C}" presName="Name17" presStyleLbl="parChTrans1D3" presStyleIdx="0" presStyleCnt="5"/>
      <dgm:spPr/>
      <dgm:t>
        <a:bodyPr/>
        <a:lstStyle/>
        <a:p>
          <a:endParaRPr lang="hr-HR"/>
        </a:p>
      </dgm:t>
    </dgm:pt>
    <dgm:pt modelId="{79660502-062C-4839-8144-1C4B63C1137C}" type="pres">
      <dgm:prSet presAssocID="{BCE2EB05-946C-4279-B375-9BDC7E261B5B}" presName="hierRoot3" presStyleCnt="0"/>
      <dgm:spPr/>
    </dgm:pt>
    <dgm:pt modelId="{A606DB54-DE4C-4FDA-8A46-707E5ACD5E8A}" type="pres">
      <dgm:prSet presAssocID="{BCE2EB05-946C-4279-B375-9BDC7E261B5B}" presName="composite3" presStyleCnt="0"/>
      <dgm:spPr/>
    </dgm:pt>
    <dgm:pt modelId="{0A974982-31B9-4F58-AFDF-FCB9B9290179}" type="pres">
      <dgm:prSet presAssocID="{BCE2EB05-946C-4279-B375-9BDC7E261B5B}" presName="background3" presStyleLbl="node3" presStyleIdx="0" presStyleCnt="5"/>
      <dgm:spPr/>
    </dgm:pt>
    <dgm:pt modelId="{C0411B07-EBD7-41D1-91B7-A8A5B5475CE0}" type="pres">
      <dgm:prSet presAssocID="{BCE2EB05-946C-4279-B375-9BDC7E261B5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C1522EF-57F5-4E62-9BCF-B60953789A1F}" type="pres">
      <dgm:prSet presAssocID="{BCE2EB05-946C-4279-B375-9BDC7E261B5B}" presName="hierChild4" presStyleCnt="0"/>
      <dgm:spPr/>
    </dgm:pt>
    <dgm:pt modelId="{580EEDAB-D442-484B-82F6-B9FC9E11C5AD}" type="pres">
      <dgm:prSet presAssocID="{8D561104-7DA4-4FBB-B360-CA5E6FAFF80D}" presName="Name17" presStyleLbl="parChTrans1D3" presStyleIdx="1" presStyleCnt="5"/>
      <dgm:spPr/>
      <dgm:t>
        <a:bodyPr/>
        <a:lstStyle/>
        <a:p>
          <a:endParaRPr lang="hr-HR"/>
        </a:p>
      </dgm:t>
    </dgm:pt>
    <dgm:pt modelId="{1DB6D641-AC0A-4F3B-A99B-CAC37B485DBE}" type="pres">
      <dgm:prSet presAssocID="{600D5DDF-B275-49A4-8895-0632B6D4F6DE}" presName="hierRoot3" presStyleCnt="0"/>
      <dgm:spPr/>
    </dgm:pt>
    <dgm:pt modelId="{30DC65D6-34F4-422F-A6F9-E3B4D07E75E3}" type="pres">
      <dgm:prSet presAssocID="{600D5DDF-B275-49A4-8895-0632B6D4F6DE}" presName="composite3" presStyleCnt="0"/>
      <dgm:spPr/>
    </dgm:pt>
    <dgm:pt modelId="{23CA7536-6DB7-4868-B600-4525584DF3C1}" type="pres">
      <dgm:prSet presAssocID="{600D5DDF-B275-49A4-8895-0632B6D4F6DE}" presName="background3" presStyleLbl="node3" presStyleIdx="1" presStyleCnt="5"/>
      <dgm:spPr/>
    </dgm:pt>
    <dgm:pt modelId="{D3F4C36C-07FB-4FCB-B5CE-650797186892}" type="pres">
      <dgm:prSet presAssocID="{600D5DDF-B275-49A4-8895-0632B6D4F6D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40D01D3-6FFC-4593-B98E-C40EA9C098A7}" type="pres">
      <dgm:prSet presAssocID="{600D5DDF-B275-49A4-8895-0632B6D4F6DE}" presName="hierChild4" presStyleCnt="0"/>
      <dgm:spPr/>
    </dgm:pt>
    <dgm:pt modelId="{6A239A27-31F4-4953-BCFD-16CC0C052003}" type="pres">
      <dgm:prSet presAssocID="{FE282DCC-DBC6-49A9-B2DB-D2E3EEBE6562}" presName="Name17" presStyleLbl="parChTrans1D3" presStyleIdx="2" presStyleCnt="5"/>
      <dgm:spPr/>
      <dgm:t>
        <a:bodyPr/>
        <a:lstStyle/>
        <a:p>
          <a:endParaRPr lang="hr-HR"/>
        </a:p>
      </dgm:t>
    </dgm:pt>
    <dgm:pt modelId="{17C36BFA-8C1C-4D33-A160-8E6DBA5D2880}" type="pres">
      <dgm:prSet presAssocID="{A0D8D96C-F2BB-463F-AE16-4FFBDDF01F18}" presName="hierRoot3" presStyleCnt="0"/>
      <dgm:spPr/>
    </dgm:pt>
    <dgm:pt modelId="{67B5BEF6-6EDD-482F-9256-FB449D93E992}" type="pres">
      <dgm:prSet presAssocID="{A0D8D96C-F2BB-463F-AE16-4FFBDDF01F18}" presName="composite3" presStyleCnt="0"/>
      <dgm:spPr/>
    </dgm:pt>
    <dgm:pt modelId="{CAD1DB48-A680-498B-96EA-6B293EE68925}" type="pres">
      <dgm:prSet presAssocID="{A0D8D96C-F2BB-463F-AE16-4FFBDDF01F18}" presName="background3" presStyleLbl="node3" presStyleIdx="2" presStyleCnt="5"/>
      <dgm:spPr/>
    </dgm:pt>
    <dgm:pt modelId="{FB100886-1216-4F30-8514-D7E9307A75F1}" type="pres">
      <dgm:prSet presAssocID="{A0D8D96C-F2BB-463F-AE16-4FFBDDF01F1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3067D45-8EBD-43E5-913B-3B55ED6CBC61}" type="pres">
      <dgm:prSet presAssocID="{A0D8D96C-F2BB-463F-AE16-4FFBDDF01F18}" presName="hierChild4" presStyleCnt="0"/>
      <dgm:spPr/>
    </dgm:pt>
    <dgm:pt modelId="{15125C6B-EBDE-4F5C-BC33-12C3FFC6F40A}" type="pres">
      <dgm:prSet presAssocID="{FCC24475-5857-4091-BFE4-A72F21A82A81}" presName="Name10" presStyleLbl="parChTrans1D2" presStyleIdx="1" presStyleCnt="3"/>
      <dgm:spPr/>
      <dgm:t>
        <a:bodyPr/>
        <a:lstStyle/>
        <a:p>
          <a:endParaRPr lang="hr-HR"/>
        </a:p>
      </dgm:t>
    </dgm:pt>
    <dgm:pt modelId="{0C96D4D3-31AB-4534-8103-D7502DB6BDAE}" type="pres">
      <dgm:prSet presAssocID="{A98FE7DA-D63B-4BA9-8156-EC6AD2A02692}" presName="hierRoot2" presStyleCnt="0"/>
      <dgm:spPr/>
    </dgm:pt>
    <dgm:pt modelId="{4AFF59D5-B83E-4297-8815-BB8F78172343}" type="pres">
      <dgm:prSet presAssocID="{A98FE7DA-D63B-4BA9-8156-EC6AD2A02692}" presName="composite2" presStyleCnt="0"/>
      <dgm:spPr/>
    </dgm:pt>
    <dgm:pt modelId="{795FC42D-9FA3-4B45-93C9-2E07C5F853AF}" type="pres">
      <dgm:prSet presAssocID="{A98FE7DA-D63B-4BA9-8156-EC6AD2A02692}" presName="background2" presStyleLbl="node2" presStyleIdx="1" presStyleCnt="3"/>
      <dgm:spPr/>
    </dgm:pt>
    <dgm:pt modelId="{81ADB7BF-040A-4B42-A422-A8FB389D23C8}" type="pres">
      <dgm:prSet presAssocID="{A98FE7DA-D63B-4BA9-8156-EC6AD2A0269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70DD1C5-990C-470F-BB91-4D4B97819472}" type="pres">
      <dgm:prSet presAssocID="{A98FE7DA-D63B-4BA9-8156-EC6AD2A02692}" presName="hierChild3" presStyleCnt="0"/>
      <dgm:spPr/>
    </dgm:pt>
    <dgm:pt modelId="{B93F32D1-638B-4156-B135-F8ECC9C96F4F}" type="pres">
      <dgm:prSet presAssocID="{5707E198-4A73-478F-9A7D-EA13E7CF6876}" presName="Name17" presStyleLbl="parChTrans1D3" presStyleIdx="3" presStyleCnt="5"/>
      <dgm:spPr/>
      <dgm:t>
        <a:bodyPr/>
        <a:lstStyle/>
        <a:p>
          <a:endParaRPr lang="hr-HR"/>
        </a:p>
      </dgm:t>
    </dgm:pt>
    <dgm:pt modelId="{B91BF379-4BE3-41B6-A4A7-A59DB9383843}" type="pres">
      <dgm:prSet presAssocID="{79A47ECC-64FE-4876-B173-DCFBF1129B8A}" presName="hierRoot3" presStyleCnt="0"/>
      <dgm:spPr/>
    </dgm:pt>
    <dgm:pt modelId="{DDB76398-3507-4291-899A-622C0B499DDE}" type="pres">
      <dgm:prSet presAssocID="{79A47ECC-64FE-4876-B173-DCFBF1129B8A}" presName="composite3" presStyleCnt="0"/>
      <dgm:spPr/>
    </dgm:pt>
    <dgm:pt modelId="{951F4CA8-E3D7-44C3-9AFF-33C340D6864C}" type="pres">
      <dgm:prSet presAssocID="{79A47ECC-64FE-4876-B173-DCFBF1129B8A}" presName="background3" presStyleLbl="node3" presStyleIdx="3" presStyleCnt="5"/>
      <dgm:spPr/>
    </dgm:pt>
    <dgm:pt modelId="{CAA0C60B-A3CA-4FB1-9E4B-1A43B1795A39}" type="pres">
      <dgm:prSet presAssocID="{79A47ECC-64FE-4876-B173-DCFBF1129B8A}" presName="text3" presStyleLbl="fgAcc3" presStyleIdx="3" presStyleCnt="5" custScaleX="119047" custScaleY="2292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ED6685C-9FA8-4270-86A5-1B6873F90B54}" type="pres">
      <dgm:prSet presAssocID="{79A47ECC-64FE-4876-B173-DCFBF1129B8A}" presName="hierChild4" presStyleCnt="0"/>
      <dgm:spPr/>
    </dgm:pt>
    <dgm:pt modelId="{F00F325D-AB5C-4991-8147-00393DA11B7A}" type="pres">
      <dgm:prSet presAssocID="{22CB2B87-BAFE-450F-8730-DEA0A24D3E7C}" presName="Name10" presStyleLbl="parChTrans1D2" presStyleIdx="2" presStyleCnt="3"/>
      <dgm:spPr/>
      <dgm:t>
        <a:bodyPr/>
        <a:lstStyle/>
        <a:p>
          <a:endParaRPr lang="hr-HR"/>
        </a:p>
      </dgm:t>
    </dgm:pt>
    <dgm:pt modelId="{EB06956C-43FC-4748-A124-11716DCEA520}" type="pres">
      <dgm:prSet presAssocID="{29397919-290A-4A25-AD4A-C1A97DDCC76C}" presName="hierRoot2" presStyleCnt="0"/>
      <dgm:spPr/>
    </dgm:pt>
    <dgm:pt modelId="{936B17C4-E29A-44F6-873D-C853B3F20C86}" type="pres">
      <dgm:prSet presAssocID="{29397919-290A-4A25-AD4A-C1A97DDCC76C}" presName="composite2" presStyleCnt="0"/>
      <dgm:spPr/>
    </dgm:pt>
    <dgm:pt modelId="{FFCA70CE-A33E-42FD-8FF4-B4F966569C03}" type="pres">
      <dgm:prSet presAssocID="{29397919-290A-4A25-AD4A-C1A97DDCC76C}" presName="background2" presStyleLbl="node2" presStyleIdx="2" presStyleCnt="3"/>
      <dgm:spPr/>
    </dgm:pt>
    <dgm:pt modelId="{C2574CAC-B29C-4330-93E3-BCB5B3F19B29}" type="pres">
      <dgm:prSet presAssocID="{29397919-290A-4A25-AD4A-C1A97DDCC76C}" presName="text2" presStyleLbl="fgAcc2" presStyleIdx="2" presStyleCnt="3" custScaleX="11807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8AFE557-E130-4D96-BF2F-06E91AD5415B}" type="pres">
      <dgm:prSet presAssocID="{29397919-290A-4A25-AD4A-C1A97DDCC76C}" presName="hierChild3" presStyleCnt="0"/>
      <dgm:spPr/>
    </dgm:pt>
    <dgm:pt modelId="{95871F24-030D-4270-B26D-4844A125AA9E}" type="pres">
      <dgm:prSet presAssocID="{12FBB016-7839-41A2-B0BF-69D1EF73D599}" presName="Name17" presStyleLbl="parChTrans1D3" presStyleIdx="4" presStyleCnt="5"/>
      <dgm:spPr/>
      <dgm:t>
        <a:bodyPr/>
        <a:lstStyle/>
        <a:p>
          <a:endParaRPr lang="hr-HR"/>
        </a:p>
      </dgm:t>
    </dgm:pt>
    <dgm:pt modelId="{BF3E89D4-9CD4-4EA0-A500-0B5EA2C9EB42}" type="pres">
      <dgm:prSet presAssocID="{7AC5181D-E72B-4E4D-BBCC-53BAF29BA3BA}" presName="hierRoot3" presStyleCnt="0"/>
      <dgm:spPr/>
    </dgm:pt>
    <dgm:pt modelId="{DBF431EA-81CD-4E8C-BFF8-CD3F6174C016}" type="pres">
      <dgm:prSet presAssocID="{7AC5181D-E72B-4E4D-BBCC-53BAF29BA3BA}" presName="composite3" presStyleCnt="0"/>
      <dgm:spPr/>
    </dgm:pt>
    <dgm:pt modelId="{2C1B1055-06EC-4B78-BB20-503A05B5B930}" type="pres">
      <dgm:prSet presAssocID="{7AC5181D-E72B-4E4D-BBCC-53BAF29BA3BA}" presName="background3" presStyleLbl="node3" presStyleIdx="4" presStyleCnt="5"/>
      <dgm:spPr/>
    </dgm:pt>
    <dgm:pt modelId="{5835A9B1-EDC6-4ACB-8188-336D60AF8A2C}" type="pres">
      <dgm:prSet presAssocID="{7AC5181D-E72B-4E4D-BBCC-53BAF29BA3BA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C93882A-0D05-461D-95C5-D78FC1A911F4}" type="pres">
      <dgm:prSet presAssocID="{7AC5181D-E72B-4E4D-BBCC-53BAF29BA3BA}" presName="hierChild4" presStyleCnt="0"/>
      <dgm:spPr/>
    </dgm:pt>
  </dgm:ptLst>
  <dgm:cxnLst>
    <dgm:cxn modelId="{35037346-2F00-4207-B602-0EA0EDAD3CE2}" srcId="{29397919-290A-4A25-AD4A-C1A97DDCC76C}" destId="{7AC5181D-E72B-4E4D-BBCC-53BAF29BA3BA}" srcOrd="0" destOrd="0" parTransId="{12FBB016-7839-41A2-B0BF-69D1EF73D599}" sibTransId="{3D9E03FF-D5B1-4507-94AB-2F5A874D3CEF}"/>
    <dgm:cxn modelId="{1702F7B2-149E-4BF3-8495-70800EE93C6D}" srcId="{B49CAE89-3913-44FB-A441-881F6CE0C806}" destId="{A98FE7DA-D63B-4BA9-8156-EC6AD2A02692}" srcOrd="1" destOrd="0" parTransId="{FCC24475-5857-4091-BFE4-A72F21A82A81}" sibTransId="{0EACD019-7D74-4FE4-99E4-DD7B16CF6C0F}"/>
    <dgm:cxn modelId="{4E0EFC1C-EC51-485B-B451-387EC849AC29}" srcId="{B49CAE89-3913-44FB-A441-881F6CE0C806}" destId="{29397919-290A-4A25-AD4A-C1A97DDCC76C}" srcOrd="2" destOrd="0" parTransId="{22CB2B87-BAFE-450F-8730-DEA0A24D3E7C}" sibTransId="{E1B55D7B-E17A-4DAA-8857-53613BF18F2C}"/>
    <dgm:cxn modelId="{BCDF0100-CCD5-4D8C-A281-A4BE8353EC3D}" srcId="{A98FE7DA-D63B-4BA9-8156-EC6AD2A02692}" destId="{79A47ECC-64FE-4876-B173-DCFBF1129B8A}" srcOrd="0" destOrd="0" parTransId="{5707E198-4A73-478F-9A7D-EA13E7CF6876}" sibTransId="{CA79938D-0A9A-4059-B985-96C23C0506EF}"/>
    <dgm:cxn modelId="{4961E285-BA35-4F9E-875D-611479B1CB05}" type="presOf" srcId="{79A47ECC-64FE-4876-B173-DCFBF1129B8A}" destId="{CAA0C60B-A3CA-4FB1-9E4B-1A43B1795A39}" srcOrd="0" destOrd="0" presId="urn:microsoft.com/office/officeart/2005/8/layout/hierarchy1"/>
    <dgm:cxn modelId="{EB7EC853-F487-4BC8-8F27-E4677648FDB9}" srcId="{EBEC3D2B-A160-417C-800F-F4C47206AEAF}" destId="{B49CAE89-3913-44FB-A441-881F6CE0C806}" srcOrd="0" destOrd="0" parTransId="{6DFF771C-6676-4A4C-86B9-8EF59F6699B3}" sibTransId="{AABA4BC6-0A88-400B-B531-FC61DFFBCB65}"/>
    <dgm:cxn modelId="{279AE37E-ED3C-49ED-ADB3-150FB7726686}" type="presOf" srcId="{FE282DCC-DBC6-49A9-B2DB-D2E3EEBE6562}" destId="{6A239A27-31F4-4953-BCFD-16CC0C052003}" srcOrd="0" destOrd="0" presId="urn:microsoft.com/office/officeart/2005/8/layout/hierarchy1"/>
    <dgm:cxn modelId="{B623F50F-7457-4989-BBE1-83DF0679335C}" type="presOf" srcId="{8D561104-7DA4-4FBB-B360-CA5E6FAFF80D}" destId="{580EEDAB-D442-484B-82F6-B9FC9E11C5AD}" srcOrd="0" destOrd="0" presId="urn:microsoft.com/office/officeart/2005/8/layout/hierarchy1"/>
    <dgm:cxn modelId="{331C409E-06C1-407E-8EC8-8B1A55CFD15F}" type="presOf" srcId="{18EEA9B6-B137-4E89-895F-3951F8C7171C}" destId="{FAB7D534-8B0D-4C15-AD2C-D5B57DF44639}" srcOrd="0" destOrd="0" presId="urn:microsoft.com/office/officeart/2005/8/layout/hierarchy1"/>
    <dgm:cxn modelId="{48DE1B7E-9EF9-436D-972F-4E6EA030A866}" type="presOf" srcId="{7AC5181D-E72B-4E4D-BBCC-53BAF29BA3BA}" destId="{5835A9B1-EDC6-4ACB-8188-336D60AF8A2C}" srcOrd="0" destOrd="0" presId="urn:microsoft.com/office/officeart/2005/8/layout/hierarchy1"/>
    <dgm:cxn modelId="{58BF74BC-0DDF-40FF-957E-921875E57B56}" type="presOf" srcId="{600D5DDF-B275-49A4-8895-0632B6D4F6DE}" destId="{D3F4C36C-07FB-4FCB-B5CE-650797186892}" srcOrd="0" destOrd="0" presId="urn:microsoft.com/office/officeart/2005/8/layout/hierarchy1"/>
    <dgm:cxn modelId="{A97098BE-1708-4476-A1B0-E24D84FBB193}" type="presOf" srcId="{B49CAE89-3913-44FB-A441-881F6CE0C806}" destId="{EE6C955D-B7C3-4180-AEBF-763BA1F9DF93}" srcOrd="0" destOrd="0" presId="urn:microsoft.com/office/officeart/2005/8/layout/hierarchy1"/>
    <dgm:cxn modelId="{A0F605DD-D367-44B4-9E8C-B397BF21550B}" srcId="{C4C864FC-BDF0-4BC5-8123-87989E722C89}" destId="{600D5DDF-B275-49A4-8895-0632B6D4F6DE}" srcOrd="1" destOrd="0" parTransId="{8D561104-7DA4-4FBB-B360-CA5E6FAFF80D}" sibTransId="{F8EF3A2E-70B0-4459-A9FD-12DB25EB9447}"/>
    <dgm:cxn modelId="{01C1E80D-18E7-493E-9104-54F7EF25A3D4}" type="presOf" srcId="{A98FE7DA-D63B-4BA9-8156-EC6AD2A02692}" destId="{81ADB7BF-040A-4B42-A422-A8FB389D23C8}" srcOrd="0" destOrd="0" presId="urn:microsoft.com/office/officeart/2005/8/layout/hierarchy1"/>
    <dgm:cxn modelId="{40B54721-2776-40CD-83DD-8AF7B4A3AA3A}" srcId="{B49CAE89-3913-44FB-A441-881F6CE0C806}" destId="{C4C864FC-BDF0-4BC5-8123-87989E722C89}" srcOrd="0" destOrd="0" parTransId="{72D73CC9-CFC2-4B98-BF67-92A5BA6691CB}" sibTransId="{B9815F51-651E-49EC-B982-B7D24F990BB7}"/>
    <dgm:cxn modelId="{DAC4E68C-5862-4904-89BA-1C2CF2630C2A}" type="presOf" srcId="{BCE2EB05-946C-4279-B375-9BDC7E261B5B}" destId="{C0411B07-EBD7-41D1-91B7-A8A5B5475CE0}" srcOrd="0" destOrd="0" presId="urn:microsoft.com/office/officeart/2005/8/layout/hierarchy1"/>
    <dgm:cxn modelId="{C947178C-C851-44DD-8B70-4B6F9CCA2B39}" type="presOf" srcId="{72D73CC9-CFC2-4B98-BF67-92A5BA6691CB}" destId="{264F291A-B477-49D6-AA09-694590978F8C}" srcOrd="0" destOrd="0" presId="urn:microsoft.com/office/officeart/2005/8/layout/hierarchy1"/>
    <dgm:cxn modelId="{0A037CF1-E0EF-4945-B70A-97731C814C4E}" type="presOf" srcId="{C4C864FC-BDF0-4BC5-8123-87989E722C89}" destId="{47797FA6-A028-4D5F-9B23-46AB3763EC6D}" srcOrd="0" destOrd="0" presId="urn:microsoft.com/office/officeart/2005/8/layout/hierarchy1"/>
    <dgm:cxn modelId="{0239EC92-E39D-40C5-B692-15A517E4FD9C}" type="presOf" srcId="{FCC24475-5857-4091-BFE4-A72F21A82A81}" destId="{15125C6B-EBDE-4F5C-BC33-12C3FFC6F40A}" srcOrd="0" destOrd="0" presId="urn:microsoft.com/office/officeart/2005/8/layout/hierarchy1"/>
    <dgm:cxn modelId="{274A41DF-7225-4EBE-9DFF-1F04C4D04A06}" type="presOf" srcId="{29397919-290A-4A25-AD4A-C1A97DDCC76C}" destId="{C2574CAC-B29C-4330-93E3-BCB5B3F19B29}" srcOrd="0" destOrd="0" presId="urn:microsoft.com/office/officeart/2005/8/layout/hierarchy1"/>
    <dgm:cxn modelId="{AF232F14-C308-43A5-B3B4-581930A1057F}" type="presOf" srcId="{22CB2B87-BAFE-450F-8730-DEA0A24D3E7C}" destId="{F00F325D-AB5C-4991-8147-00393DA11B7A}" srcOrd="0" destOrd="0" presId="urn:microsoft.com/office/officeart/2005/8/layout/hierarchy1"/>
    <dgm:cxn modelId="{2D02B938-C8EA-4DF7-B0DA-8A74E2168F4C}" type="presOf" srcId="{12FBB016-7839-41A2-B0BF-69D1EF73D599}" destId="{95871F24-030D-4270-B26D-4844A125AA9E}" srcOrd="0" destOrd="0" presId="urn:microsoft.com/office/officeart/2005/8/layout/hierarchy1"/>
    <dgm:cxn modelId="{DCA9E080-B928-4397-894E-618F55C7669D}" type="presOf" srcId="{A0D8D96C-F2BB-463F-AE16-4FFBDDF01F18}" destId="{FB100886-1216-4F30-8514-D7E9307A75F1}" srcOrd="0" destOrd="0" presId="urn:microsoft.com/office/officeart/2005/8/layout/hierarchy1"/>
    <dgm:cxn modelId="{7E1762F3-06E1-4A59-BEB2-0B6E9AAE3B73}" type="presOf" srcId="{EBEC3D2B-A160-417C-800F-F4C47206AEAF}" destId="{CDB5B2E7-56F9-4968-857E-0C05D9FA2385}" srcOrd="0" destOrd="0" presId="urn:microsoft.com/office/officeart/2005/8/layout/hierarchy1"/>
    <dgm:cxn modelId="{7A66D7B2-8185-4ECB-A9ED-7AE6C7636F65}" type="presOf" srcId="{5707E198-4A73-478F-9A7D-EA13E7CF6876}" destId="{B93F32D1-638B-4156-B135-F8ECC9C96F4F}" srcOrd="0" destOrd="0" presId="urn:microsoft.com/office/officeart/2005/8/layout/hierarchy1"/>
    <dgm:cxn modelId="{D5FA41F2-9FDB-496F-A1E4-E65F5EFF730B}" srcId="{C4C864FC-BDF0-4BC5-8123-87989E722C89}" destId="{BCE2EB05-946C-4279-B375-9BDC7E261B5B}" srcOrd="0" destOrd="0" parTransId="{18EEA9B6-B137-4E89-895F-3951F8C7171C}" sibTransId="{2DE96EBC-11FF-43D3-97AF-7F911088CFEF}"/>
    <dgm:cxn modelId="{AC53098B-8CE4-47F5-94F8-E78DE3DE93C7}" srcId="{C4C864FC-BDF0-4BC5-8123-87989E722C89}" destId="{A0D8D96C-F2BB-463F-AE16-4FFBDDF01F18}" srcOrd="2" destOrd="0" parTransId="{FE282DCC-DBC6-49A9-B2DB-D2E3EEBE6562}" sibTransId="{FD465BA8-FE8B-4F09-B091-CA466BCB4285}"/>
    <dgm:cxn modelId="{486BCDB7-997A-4D06-BD11-EE67178EDB3A}" type="presParOf" srcId="{CDB5B2E7-56F9-4968-857E-0C05D9FA2385}" destId="{8C67ED51-A0F8-4BD6-82F6-7E210B8BF7F4}" srcOrd="0" destOrd="0" presId="urn:microsoft.com/office/officeart/2005/8/layout/hierarchy1"/>
    <dgm:cxn modelId="{EEEC97C8-051A-4573-BFCE-FC8BB497EA77}" type="presParOf" srcId="{8C67ED51-A0F8-4BD6-82F6-7E210B8BF7F4}" destId="{A4E08A21-0C43-4725-9EF4-2483C12F465E}" srcOrd="0" destOrd="0" presId="urn:microsoft.com/office/officeart/2005/8/layout/hierarchy1"/>
    <dgm:cxn modelId="{34896144-5A38-48CA-8583-73AC635821D8}" type="presParOf" srcId="{A4E08A21-0C43-4725-9EF4-2483C12F465E}" destId="{85E23F0D-C3DF-4E6D-BEE2-A9C087BD0784}" srcOrd="0" destOrd="0" presId="urn:microsoft.com/office/officeart/2005/8/layout/hierarchy1"/>
    <dgm:cxn modelId="{18B65DAC-7E83-42C6-9513-EEBFA335CA1B}" type="presParOf" srcId="{A4E08A21-0C43-4725-9EF4-2483C12F465E}" destId="{EE6C955D-B7C3-4180-AEBF-763BA1F9DF93}" srcOrd="1" destOrd="0" presId="urn:microsoft.com/office/officeart/2005/8/layout/hierarchy1"/>
    <dgm:cxn modelId="{D151DF33-CE34-475B-9A70-AD76F82C2CE7}" type="presParOf" srcId="{8C67ED51-A0F8-4BD6-82F6-7E210B8BF7F4}" destId="{F17E51F4-3D81-4C53-8711-26B0DC6A6A3C}" srcOrd="1" destOrd="0" presId="urn:microsoft.com/office/officeart/2005/8/layout/hierarchy1"/>
    <dgm:cxn modelId="{D25C19A5-3E26-4438-B126-38F41B56D737}" type="presParOf" srcId="{F17E51F4-3D81-4C53-8711-26B0DC6A6A3C}" destId="{264F291A-B477-49D6-AA09-694590978F8C}" srcOrd="0" destOrd="0" presId="urn:microsoft.com/office/officeart/2005/8/layout/hierarchy1"/>
    <dgm:cxn modelId="{C1E87A20-713F-4AB5-935B-98AD2C7DAA97}" type="presParOf" srcId="{F17E51F4-3D81-4C53-8711-26B0DC6A6A3C}" destId="{83DD10A2-5158-4AD7-AAB8-DF9BFE4D0369}" srcOrd="1" destOrd="0" presId="urn:microsoft.com/office/officeart/2005/8/layout/hierarchy1"/>
    <dgm:cxn modelId="{5440655B-BEA1-48AC-9D24-126F7FD3CE86}" type="presParOf" srcId="{83DD10A2-5158-4AD7-AAB8-DF9BFE4D0369}" destId="{58DD5354-F5C9-42BA-A856-CAEC3FC73C09}" srcOrd="0" destOrd="0" presId="urn:microsoft.com/office/officeart/2005/8/layout/hierarchy1"/>
    <dgm:cxn modelId="{CBFE913F-EC4B-45A8-BC9C-AFA100EC201E}" type="presParOf" srcId="{58DD5354-F5C9-42BA-A856-CAEC3FC73C09}" destId="{877816A3-215E-4578-9DC0-1B263D9FCDFE}" srcOrd="0" destOrd="0" presId="urn:microsoft.com/office/officeart/2005/8/layout/hierarchy1"/>
    <dgm:cxn modelId="{CA9814B3-5255-4F7E-A7E4-51E7CB293F69}" type="presParOf" srcId="{58DD5354-F5C9-42BA-A856-CAEC3FC73C09}" destId="{47797FA6-A028-4D5F-9B23-46AB3763EC6D}" srcOrd="1" destOrd="0" presId="urn:microsoft.com/office/officeart/2005/8/layout/hierarchy1"/>
    <dgm:cxn modelId="{85B5F7CF-6C2B-4795-B1F9-E2978ADC939E}" type="presParOf" srcId="{83DD10A2-5158-4AD7-AAB8-DF9BFE4D0369}" destId="{A451F911-509A-417A-BAEF-97E91C3F67C5}" srcOrd="1" destOrd="0" presId="urn:microsoft.com/office/officeart/2005/8/layout/hierarchy1"/>
    <dgm:cxn modelId="{2D07B9A6-D5FF-4817-8F7A-D8E671B0C511}" type="presParOf" srcId="{A451F911-509A-417A-BAEF-97E91C3F67C5}" destId="{FAB7D534-8B0D-4C15-AD2C-D5B57DF44639}" srcOrd="0" destOrd="0" presId="urn:microsoft.com/office/officeart/2005/8/layout/hierarchy1"/>
    <dgm:cxn modelId="{F1DE9859-E362-4FB0-AD87-1734820BB9FB}" type="presParOf" srcId="{A451F911-509A-417A-BAEF-97E91C3F67C5}" destId="{79660502-062C-4839-8144-1C4B63C1137C}" srcOrd="1" destOrd="0" presId="urn:microsoft.com/office/officeart/2005/8/layout/hierarchy1"/>
    <dgm:cxn modelId="{9079D899-A713-4589-A493-3454D0578B57}" type="presParOf" srcId="{79660502-062C-4839-8144-1C4B63C1137C}" destId="{A606DB54-DE4C-4FDA-8A46-707E5ACD5E8A}" srcOrd="0" destOrd="0" presId="urn:microsoft.com/office/officeart/2005/8/layout/hierarchy1"/>
    <dgm:cxn modelId="{59D0D301-A4A3-4EA6-8F98-0B49D6F1D272}" type="presParOf" srcId="{A606DB54-DE4C-4FDA-8A46-707E5ACD5E8A}" destId="{0A974982-31B9-4F58-AFDF-FCB9B9290179}" srcOrd="0" destOrd="0" presId="urn:microsoft.com/office/officeart/2005/8/layout/hierarchy1"/>
    <dgm:cxn modelId="{B09ACD6C-6763-417C-96B4-BAA1EA555289}" type="presParOf" srcId="{A606DB54-DE4C-4FDA-8A46-707E5ACD5E8A}" destId="{C0411B07-EBD7-41D1-91B7-A8A5B5475CE0}" srcOrd="1" destOrd="0" presId="urn:microsoft.com/office/officeart/2005/8/layout/hierarchy1"/>
    <dgm:cxn modelId="{14B9EFB8-7BE7-478B-B5F1-2C13966463F9}" type="presParOf" srcId="{79660502-062C-4839-8144-1C4B63C1137C}" destId="{EC1522EF-57F5-4E62-9BCF-B60953789A1F}" srcOrd="1" destOrd="0" presId="urn:microsoft.com/office/officeart/2005/8/layout/hierarchy1"/>
    <dgm:cxn modelId="{D617AFD7-6637-4F51-8A88-C82FB4733EB3}" type="presParOf" srcId="{A451F911-509A-417A-BAEF-97E91C3F67C5}" destId="{580EEDAB-D442-484B-82F6-B9FC9E11C5AD}" srcOrd="2" destOrd="0" presId="urn:microsoft.com/office/officeart/2005/8/layout/hierarchy1"/>
    <dgm:cxn modelId="{76009CA5-33C0-42C5-9287-FB71A2203601}" type="presParOf" srcId="{A451F911-509A-417A-BAEF-97E91C3F67C5}" destId="{1DB6D641-AC0A-4F3B-A99B-CAC37B485DBE}" srcOrd="3" destOrd="0" presId="urn:microsoft.com/office/officeart/2005/8/layout/hierarchy1"/>
    <dgm:cxn modelId="{9DB05462-2917-4173-8A9F-C0685DAF37CE}" type="presParOf" srcId="{1DB6D641-AC0A-4F3B-A99B-CAC37B485DBE}" destId="{30DC65D6-34F4-422F-A6F9-E3B4D07E75E3}" srcOrd="0" destOrd="0" presId="urn:microsoft.com/office/officeart/2005/8/layout/hierarchy1"/>
    <dgm:cxn modelId="{93C8A04B-6922-472D-B6DC-D23E36D79F0B}" type="presParOf" srcId="{30DC65D6-34F4-422F-A6F9-E3B4D07E75E3}" destId="{23CA7536-6DB7-4868-B600-4525584DF3C1}" srcOrd="0" destOrd="0" presId="urn:microsoft.com/office/officeart/2005/8/layout/hierarchy1"/>
    <dgm:cxn modelId="{DC9C58B4-4494-4B53-A9B6-2A37B780B1C2}" type="presParOf" srcId="{30DC65D6-34F4-422F-A6F9-E3B4D07E75E3}" destId="{D3F4C36C-07FB-4FCB-B5CE-650797186892}" srcOrd="1" destOrd="0" presId="urn:microsoft.com/office/officeart/2005/8/layout/hierarchy1"/>
    <dgm:cxn modelId="{918195A8-7CA2-4786-8A3C-B52DAB2F1556}" type="presParOf" srcId="{1DB6D641-AC0A-4F3B-A99B-CAC37B485DBE}" destId="{B40D01D3-6FFC-4593-B98E-C40EA9C098A7}" srcOrd="1" destOrd="0" presId="urn:microsoft.com/office/officeart/2005/8/layout/hierarchy1"/>
    <dgm:cxn modelId="{A71F1BB9-5878-432E-AEA8-2FD73FCB987A}" type="presParOf" srcId="{A451F911-509A-417A-BAEF-97E91C3F67C5}" destId="{6A239A27-31F4-4953-BCFD-16CC0C052003}" srcOrd="4" destOrd="0" presId="urn:microsoft.com/office/officeart/2005/8/layout/hierarchy1"/>
    <dgm:cxn modelId="{7D0DD05E-F8C7-465D-BDFF-ABEF84507DE3}" type="presParOf" srcId="{A451F911-509A-417A-BAEF-97E91C3F67C5}" destId="{17C36BFA-8C1C-4D33-A160-8E6DBA5D2880}" srcOrd="5" destOrd="0" presId="urn:microsoft.com/office/officeart/2005/8/layout/hierarchy1"/>
    <dgm:cxn modelId="{C0C828EB-0C39-4DC6-833C-48E092962933}" type="presParOf" srcId="{17C36BFA-8C1C-4D33-A160-8E6DBA5D2880}" destId="{67B5BEF6-6EDD-482F-9256-FB449D93E992}" srcOrd="0" destOrd="0" presId="urn:microsoft.com/office/officeart/2005/8/layout/hierarchy1"/>
    <dgm:cxn modelId="{91FE9A39-7299-4818-9E2A-ACF0437881C2}" type="presParOf" srcId="{67B5BEF6-6EDD-482F-9256-FB449D93E992}" destId="{CAD1DB48-A680-498B-96EA-6B293EE68925}" srcOrd="0" destOrd="0" presId="urn:microsoft.com/office/officeart/2005/8/layout/hierarchy1"/>
    <dgm:cxn modelId="{3912364B-755E-491E-A85A-C243DB18C42A}" type="presParOf" srcId="{67B5BEF6-6EDD-482F-9256-FB449D93E992}" destId="{FB100886-1216-4F30-8514-D7E9307A75F1}" srcOrd="1" destOrd="0" presId="urn:microsoft.com/office/officeart/2005/8/layout/hierarchy1"/>
    <dgm:cxn modelId="{633DF463-3FC1-468C-8E56-3C6105301BC5}" type="presParOf" srcId="{17C36BFA-8C1C-4D33-A160-8E6DBA5D2880}" destId="{A3067D45-8EBD-43E5-913B-3B55ED6CBC61}" srcOrd="1" destOrd="0" presId="urn:microsoft.com/office/officeart/2005/8/layout/hierarchy1"/>
    <dgm:cxn modelId="{018205C6-E73F-4265-907D-A13B9337EBBE}" type="presParOf" srcId="{F17E51F4-3D81-4C53-8711-26B0DC6A6A3C}" destId="{15125C6B-EBDE-4F5C-BC33-12C3FFC6F40A}" srcOrd="2" destOrd="0" presId="urn:microsoft.com/office/officeart/2005/8/layout/hierarchy1"/>
    <dgm:cxn modelId="{4E1D4215-36E9-449B-B5E0-4846686EBF56}" type="presParOf" srcId="{F17E51F4-3D81-4C53-8711-26B0DC6A6A3C}" destId="{0C96D4D3-31AB-4534-8103-D7502DB6BDAE}" srcOrd="3" destOrd="0" presId="urn:microsoft.com/office/officeart/2005/8/layout/hierarchy1"/>
    <dgm:cxn modelId="{3DB81FF5-9589-43C2-80D4-7EB90D9BEEBD}" type="presParOf" srcId="{0C96D4D3-31AB-4534-8103-D7502DB6BDAE}" destId="{4AFF59D5-B83E-4297-8815-BB8F78172343}" srcOrd="0" destOrd="0" presId="urn:microsoft.com/office/officeart/2005/8/layout/hierarchy1"/>
    <dgm:cxn modelId="{2F442A5A-3212-474A-A6D2-75240CD4A73D}" type="presParOf" srcId="{4AFF59D5-B83E-4297-8815-BB8F78172343}" destId="{795FC42D-9FA3-4B45-93C9-2E07C5F853AF}" srcOrd="0" destOrd="0" presId="urn:microsoft.com/office/officeart/2005/8/layout/hierarchy1"/>
    <dgm:cxn modelId="{DC3F4582-4B3E-4755-9AD0-FEFFF1A82293}" type="presParOf" srcId="{4AFF59D5-B83E-4297-8815-BB8F78172343}" destId="{81ADB7BF-040A-4B42-A422-A8FB389D23C8}" srcOrd="1" destOrd="0" presId="urn:microsoft.com/office/officeart/2005/8/layout/hierarchy1"/>
    <dgm:cxn modelId="{01BD336E-23A6-4F66-AD8C-BEED22857111}" type="presParOf" srcId="{0C96D4D3-31AB-4534-8103-D7502DB6BDAE}" destId="{B70DD1C5-990C-470F-BB91-4D4B97819472}" srcOrd="1" destOrd="0" presId="urn:microsoft.com/office/officeart/2005/8/layout/hierarchy1"/>
    <dgm:cxn modelId="{59611DCC-2652-4871-84F6-A0FE8CE77CB0}" type="presParOf" srcId="{B70DD1C5-990C-470F-BB91-4D4B97819472}" destId="{B93F32D1-638B-4156-B135-F8ECC9C96F4F}" srcOrd="0" destOrd="0" presId="urn:microsoft.com/office/officeart/2005/8/layout/hierarchy1"/>
    <dgm:cxn modelId="{A289D5D9-57B3-45DC-8B06-9D43278801AE}" type="presParOf" srcId="{B70DD1C5-990C-470F-BB91-4D4B97819472}" destId="{B91BF379-4BE3-41B6-A4A7-A59DB9383843}" srcOrd="1" destOrd="0" presId="urn:microsoft.com/office/officeart/2005/8/layout/hierarchy1"/>
    <dgm:cxn modelId="{D734B9EA-8618-4805-B8C0-81CC30F4D2EB}" type="presParOf" srcId="{B91BF379-4BE3-41B6-A4A7-A59DB9383843}" destId="{DDB76398-3507-4291-899A-622C0B499DDE}" srcOrd="0" destOrd="0" presId="urn:microsoft.com/office/officeart/2005/8/layout/hierarchy1"/>
    <dgm:cxn modelId="{DC37445E-219B-4082-9E4E-C5E7AFCFDB34}" type="presParOf" srcId="{DDB76398-3507-4291-899A-622C0B499DDE}" destId="{951F4CA8-E3D7-44C3-9AFF-33C340D6864C}" srcOrd="0" destOrd="0" presId="urn:microsoft.com/office/officeart/2005/8/layout/hierarchy1"/>
    <dgm:cxn modelId="{8E601AB3-5315-4F7B-BD07-E3B4F7236E4B}" type="presParOf" srcId="{DDB76398-3507-4291-899A-622C0B499DDE}" destId="{CAA0C60B-A3CA-4FB1-9E4B-1A43B1795A39}" srcOrd="1" destOrd="0" presId="urn:microsoft.com/office/officeart/2005/8/layout/hierarchy1"/>
    <dgm:cxn modelId="{1B9B3703-25C3-47A0-A423-CED59E9B7DAF}" type="presParOf" srcId="{B91BF379-4BE3-41B6-A4A7-A59DB9383843}" destId="{8ED6685C-9FA8-4270-86A5-1B6873F90B54}" srcOrd="1" destOrd="0" presId="urn:microsoft.com/office/officeart/2005/8/layout/hierarchy1"/>
    <dgm:cxn modelId="{717366CC-688C-4694-BFB3-F5ADD9FCA1C3}" type="presParOf" srcId="{F17E51F4-3D81-4C53-8711-26B0DC6A6A3C}" destId="{F00F325D-AB5C-4991-8147-00393DA11B7A}" srcOrd="4" destOrd="0" presId="urn:microsoft.com/office/officeart/2005/8/layout/hierarchy1"/>
    <dgm:cxn modelId="{EA0F7658-254C-4D99-8F22-FAB632BF5A65}" type="presParOf" srcId="{F17E51F4-3D81-4C53-8711-26B0DC6A6A3C}" destId="{EB06956C-43FC-4748-A124-11716DCEA520}" srcOrd="5" destOrd="0" presId="urn:microsoft.com/office/officeart/2005/8/layout/hierarchy1"/>
    <dgm:cxn modelId="{3A33B2F5-2DEE-475C-9CFF-2FF8CCAD10FF}" type="presParOf" srcId="{EB06956C-43FC-4748-A124-11716DCEA520}" destId="{936B17C4-E29A-44F6-873D-C853B3F20C86}" srcOrd="0" destOrd="0" presId="urn:microsoft.com/office/officeart/2005/8/layout/hierarchy1"/>
    <dgm:cxn modelId="{7E1877AD-F793-4667-B12F-E97BA358AF65}" type="presParOf" srcId="{936B17C4-E29A-44F6-873D-C853B3F20C86}" destId="{FFCA70CE-A33E-42FD-8FF4-B4F966569C03}" srcOrd="0" destOrd="0" presId="urn:microsoft.com/office/officeart/2005/8/layout/hierarchy1"/>
    <dgm:cxn modelId="{555251CA-F5DD-4169-AF22-14BF50EA09C1}" type="presParOf" srcId="{936B17C4-E29A-44F6-873D-C853B3F20C86}" destId="{C2574CAC-B29C-4330-93E3-BCB5B3F19B29}" srcOrd="1" destOrd="0" presId="urn:microsoft.com/office/officeart/2005/8/layout/hierarchy1"/>
    <dgm:cxn modelId="{1A820B81-E027-4061-82AF-4D140790FBD7}" type="presParOf" srcId="{EB06956C-43FC-4748-A124-11716DCEA520}" destId="{08AFE557-E130-4D96-BF2F-06E91AD5415B}" srcOrd="1" destOrd="0" presId="urn:microsoft.com/office/officeart/2005/8/layout/hierarchy1"/>
    <dgm:cxn modelId="{4ED20B7A-6DAE-486F-90DD-F772B58F6877}" type="presParOf" srcId="{08AFE557-E130-4D96-BF2F-06E91AD5415B}" destId="{95871F24-030D-4270-B26D-4844A125AA9E}" srcOrd="0" destOrd="0" presId="urn:microsoft.com/office/officeart/2005/8/layout/hierarchy1"/>
    <dgm:cxn modelId="{1E04B4B8-ACD2-460F-88F5-27ACE6D98A14}" type="presParOf" srcId="{08AFE557-E130-4D96-BF2F-06E91AD5415B}" destId="{BF3E89D4-9CD4-4EA0-A500-0B5EA2C9EB42}" srcOrd="1" destOrd="0" presId="urn:microsoft.com/office/officeart/2005/8/layout/hierarchy1"/>
    <dgm:cxn modelId="{CBC41ED5-97D7-4712-A2C6-134781D4EE85}" type="presParOf" srcId="{BF3E89D4-9CD4-4EA0-A500-0B5EA2C9EB42}" destId="{DBF431EA-81CD-4E8C-BFF8-CD3F6174C016}" srcOrd="0" destOrd="0" presId="urn:microsoft.com/office/officeart/2005/8/layout/hierarchy1"/>
    <dgm:cxn modelId="{94B64C6F-A3A0-406F-A3CE-56AD86C11634}" type="presParOf" srcId="{DBF431EA-81CD-4E8C-BFF8-CD3F6174C016}" destId="{2C1B1055-06EC-4B78-BB20-503A05B5B930}" srcOrd="0" destOrd="0" presId="urn:microsoft.com/office/officeart/2005/8/layout/hierarchy1"/>
    <dgm:cxn modelId="{8084C6E7-E0AB-4683-B5E2-DC4BC930D47A}" type="presParOf" srcId="{DBF431EA-81CD-4E8C-BFF8-CD3F6174C016}" destId="{5835A9B1-EDC6-4ACB-8188-336D60AF8A2C}" srcOrd="1" destOrd="0" presId="urn:microsoft.com/office/officeart/2005/8/layout/hierarchy1"/>
    <dgm:cxn modelId="{CFAA62CB-EEB5-4CBB-9826-8E046B46FABF}" type="presParOf" srcId="{BF3E89D4-9CD4-4EA0-A500-0B5EA2C9EB42}" destId="{1C93882A-0D05-461D-95C5-D78FC1A911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C3D2B-A160-417C-800F-F4C47206AEA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49CAE89-3913-44FB-A441-881F6CE0C806}">
      <dgm:prSet phldrT="[Text]" custT="1"/>
      <dgm:spPr/>
      <dgm:t>
        <a:bodyPr/>
        <a:lstStyle/>
        <a:p>
          <a:r>
            <a:rPr lang="hr-HR" sz="2400" b="1" dirty="0" smtClean="0"/>
            <a:t>Poremećaji izazvani glutenom</a:t>
          </a:r>
          <a:endParaRPr lang="hr-HR" sz="2400" b="1" dirty="0"/>
        </a:p>
      </dgm:t>
    </dgm:pt>
    <dgm:pt modelId="{6DFF771C-6676-4A4C-86B9-8EF59F6699B3}" type="parTrans" cxnId="{EB7EC853-F487-4BC8-8F27-E4677648FDB9}">
      <dgm:prSet/>
      <dgm:spPr/>
      <dgm:t>
        <a:bodyPr/>
        <a:lstStyle/>
        <a:p>
          <a:endParaRPr lang="hr-HR"/>
        </a:p>
      </dgm:t>
    </dgm:pt>
    <dgm:pt modelId="{AABA4BC6-0A88-400B-B531-FC61DFFBCB65}" type="sibTrans" cxnId="{EB7EC853-F487-4BC8-8F27-E4677648FDB9}">
      <dgm:prSet/>
      <dgm:spPr/>
      <dgm:t>
        <a:bodyPr/>
        <a:lstStyle/>
        <a:p>
          <a:endParaRPr lang="hr-HR"/>
        </a:p>
      </dgm:t>
    </dgm:pt>
    <dgm:pt modelId="{C4C864FC-BDF0-4BC5-8123-87989E722C89}">
      <dgm:prSet phldrT="[Text]" custT="1"/>
      <dgm:spPr/>
      <dgm:t>
        <a:bodyPr/>
        <a:lstStyle/>
        <a:p>
          <a:r>
            <a:rPr lang="hr-HR" sz="2000" b="1" dirty="0" smtClean="0"/>
            <a:t>Autoimuni</a:t>
          </a:r>
          <a:endParaRPr lang="hr-HR" sz="2000" b="1" dirty="0"/>
        </a:p>
      </dgm:t>
    </dgm:pt>
    <dgm:pt modelId="{72D73CC9-CFC2-4B98-BF67-92A5BA6691CB}" type="parTrans" cxnId="{40B54721-2776-40CD-83DD-8AF7B4A3AA3A}">
      <dgm:prSet/>
      <dgm:spPr/>
      <dgm:t>
        <a:bodyPr/>
        <a:lstStyle/>
        <a:p>
          <a:endParaRPr lang="hr-HR"/>
        </a:p>
      </dgm:t>
    </dgm:pt>
    <dgm:pt modelId="{B9815F51-651E-49EC-B982-B7D24F990BB7}" type="sibTrans" cxnId="{40B54721-2776-40CD-83DD-8AF7B4A3AA3A}">
      <dgm:prSet/>
      <dgm:spPr/>
      <dgm:t>
        <a:bodyPr/>
        <a:lstStyle/>
        <a:p>
          <a:endParaRPr lang="hr-HR"/>
        </a:p>
      </dgm:t>
    </dgm:pt>
    <dgm:pt modelId="{BCE2EB05-946C-4279-B375-9BDC7E261B5B}">
      <dgm:prSet phldrT="[Text]"/>
      <dgm:spPr/>
      <dgm:t>
        <a:bodyPr/>
        <a:lstStyle/>
        <a:p>
          <a:r>
            <a:rPr lang="hr-HR" dirty="0" smtClean="0"/>
            <a:t>Celijakija</a:t>
          </a:r>
          <a:endParaRPr lang="hr-HR" dirty="0"/>
        </a:p>
      </dgm:t>
    </dgm:pt>
    <dgm:pt modelId="{18EEA9B6-B137-4E89-895F-3951F8C7171C}" type="parTrans" cxnId="{D5FA41F2-9FDB-496F-A1E4-E65F5EFF730B}">
      <dgm:prSet/>
      <dgm:spPr/>
      <dgm:t>
        <a:bodyPr/>
        <a:lstStyle/>
        <a:p>
          <a:endParaRPr lang="hr-HR"/>
        </a:p>
      </dgm:t>
    </dgm:pt>
    <dgm:pt modelId="{2DE96EBC-11FF-43D3-97AF-7F911088CFEF}" type="sibTrans" cxnId="{D5FA41F2-9FDB-496F-A1E4-E65F5EFF730B}">
      <dgm:prSet/>
      <dgm:spPr/>
      <dgm:t>
        <a:bodyPr/>
        <a:lstStyle/>
        <a:p>
          <a:endParaRPr lang="hr-HR"/>
        </a:p>
      </dgm:t>
    </dgm:pt>
    <dgm:pt modelId="{600D5DDF-B275-49A4-8895-0632B6D4F6DE}">
      <dgm:prSet phldrT="[Text]"/>
      <dgm:spPr/>
      <dgm:t>
        <a:bodyPr/>
        <a:lstStyle/>
        <a:p>
          <a:r>
            <a:rPr lang="hr-HR" dirty="0" smtClean="0"/>
            <a:t>Glutenska ataksija</a:t>
          </a:r>
          <a:endParaRPr lang="hr-HR" dirty="0"/>
        </a:p>
      </dgm:t>
    </dgm:pt>
    <dgm:pt modelId="{8D561104-7DA4-4FBB-B360-CA5E6FAFF80D}" type="parTrans" cxnId="{A0F605DD-D367-44B4-9E8C-B397BF21550B}">
      <dgm:prSet/>
      <dgm:spPr/>
      <dgm:t>
        <a:bodyPr/>
        <a:lstStyle/>
        <a:p>
          <a:endParaRPr lang="hr-HR"/>
        </a:p>
      </dgm:t>
    </dgm:pt>
    <dgm:pt modelId="{F8EF3A2E-70B0-4459-A9FD-12DB25EB9447}" type="sibTrans" cxnId="{A0F605DD-D367-44B4-9E8C-B397BF21550B}">
      <dgm:prSet/>
      <dgm:spPr/>
      <dgm:t>
        <a:bodyPr/>
        <a:lstStyle/>
        <a:p>
          <a:endParaRPr lang="hr-HR"/>
        </a:p>
      </dgm:t>
    </dgm:pt>
    <dgm:pt modelId="{A98FE7DA-D63B-4BA9-8156-EC6AD2A02692}">
      <dgm:prSet phldrT="[Text]" custT="1"/>
      <dgm:spPr/>
      <dgm:t>
        <a:bodyPr/>
        <a:lstStyle/>
        <a:p>
          <a:r>
            <a:rPr lang="hr-HR" sz="2000" b="1" dirty="0" smtClean="0"/>
            <a:t>Alergijski</a:t>
          </a:r>
          <a:endParaRPr lang="hr-HR" sz="2000" b="1" dirty="0"/>
        </a:p>
      </dgm:t>
    </dgm:pt>
    <dgm:pt modelId="{FCC24475-5857-4091-BFE4-A72F21A82A81}" type="parTrans" cxnId="{1702F7B2-149E-4BF3-8495-70800EE93C6D}">
      <dgm:prSet/>
      <dgm:spPr/>
      <dgm:t>
        <a:bodyPr/>
        <a:lstStyle/>
        <a:p>
          <a:endParaRPr lang="hr-HR"/>
        </a:p>
      </dgm:t>
    </dgm:pt>
    <dgm:pt modelId="{0EACD019-7D74-4FE4-99E4-DD7B16CF6C0F}" type="sibTrans" cxnId="{1702F7B2-149E-4BF3-8495-70800EE93C6D}">
      <dgm:prSet/>
      <dgm:spPr/>
      <dgm:t>
        <a:bodyPr/>
        <a:lstStyle/>
        <a:p>
          <a:endParaRPr lang="hr-HR"/>
        </a:p>
      </dgm:t>
    </dgm:pt>
    <dgm:pt modelId="{79A47ECC-64FE-4876-B173-DCFBF1129B8A}">
      <dgm:prSet phldrT="[Text]"/>
      <dgm:spPr/>
      <dgm:t>
        <a:bodyPr/>
        <a:lstStyle/>
        <a:p>
          <a:r>
            <a:rPr lang="hr-HR" dirty="0" smtClean="0"/>
            <a:t>Alergija na pšenicu</a:t>
          </a:r>
        </a:p>
        <a:p>
          <a:r>
            <a:rPr lang="hr-HR" dirty="0" smtClean="0"/>
            <a:t>(-respitatorna</a:t>
          </a:r>
        </a:p>
        <a:p>
          <a:r>
            <a:rPr lang="hr-HR" dirty="0" smtClean="0"/>
            <a:t>-na hranu</a:t>
          </a:r>
        </a:p>
        <a:p>
          <a:r>
            <a:rPr lang="hr-HR" dirty="0" smtClean="0"/>
            <a:t>-WDEIA</a:t>
          </a:r>
        </a:p>
        <a:p>
          <a:r>
            <a:rPr lang="hr-HR" dirty="0" smtClean="0"/>
            <a:t>-kontaktna)</a:t>
          </a:r>
          <a:endParaRPr lang="hr-HR" dirty="0"/>
        </a:p>
      </dgm:t>
    </dgm:pt>
    <dgm:pt modelId="{5707E198-4A73-478F-9A7D-EA13E7CF6876}" type="parTrans" cxnId="{BCDF0100-CCD5-4D8C-A281-A4BE8353EC3D}">
      <dgm:prSet/>
      <dgm:spPr/>
      <dgm:t>
        <a:bodyPr/>
        <a:lstStyle/>
        <a:p>
          <a:endParaRPr lang="hr-HR"/>
        </a:p>
      </dgm:t>
    </dgm:pt>
    <dgm:pt modelId="{CA79938D-0A9A-4059-B985-96C23C0506EF}" type="sibTrans" cxnId="{BCDF0100-CCD5-4D8C-A281-A4BE8353EC3D}">
      <dgm:prSet/>
      <dgm:spPr/>
      <dgm:t>
        <a:bodyPr/>
        <a:lstStyle/>
        <a:p>
          <a:endParaRPr lang="hr-HR"/>
        </a:p>
      </dgm:t>
    </dgm:pt>
    <dgm:pt modelId="{29397919-290A-4A25-AD4A-C1A97DDCC76C}">
      <dgm:prSet custT="1"/>
      <dgm:spPr/>
      <dgm:t>
        <a:bodyPr/>
        <a:lstStyle/>
        <a:p>
          <a:r>
            <a:rPr lang="hr-HR" sz="1800" b="1" dirty="0" smtClean="0"/>
            <a:t>Ne-autoimuni</a:t>
          </a:r>
        </a:p>
        <a:p>
          <a:r>
            <a:rPr lang="hr-HR" sz="1800" b="1" dirty="0" smtClean="0"/>
            <a:t>Ne-alergijski</a:t>
          </a:r>
          <a:endParaRPr lang="hr-HR" sz="1800" b="1" dirty="0"/>
        </a:p>
      </dgm:t>
    </dgm:pt>
    <dgm:pt modelId="{22CB2B87-BAFE-450F-8730-DEA0A24D3E7C}" type="parTrans" cxnId="{4E0EFC1C-EC51-485B-B451-387EC849AC29}">
      <dgm:prSet/>
      <dgm:spPr/>
      <dgm:t>
        <a:bodyPr/>
        <a:lstStyle/>
        <a:p>
          <a:endParaRPr lang="hr-HR"/>
        </a:p>
      </dgm:t>
    </dgm:pt>
    <dgm:pt modelId="{E1B55D7B-E17A-4DAA-8857-53613BF18F2C}" type="sibTrans" cxnId="{4E0EFC1C-EC51-485B-B451-387EC849AC29}">
      <dgm:prSet/>
      <dgm:spPr/>
      <dgm:t>
        <a:bodyPr/>
        <a:lstStyle/>
        <a:p>
          <a:endParaRPr lang="hr-HR"/>
        </a:p>
      </dgm:t>
    </dgm:pt>
    <dgm:pt modelId="{A0D8D96C-F2BB-463F-AE16-4FFBDDF01F18}">
      <dgm:prSet/>
      <dgm:spPr/>
      <dgm:t>
        <a:bodyPr/>
        <a:lstStyle/>
        <a:p>
          <a:r>
            <a:rPr lang="hr-HR" dirty="0" smtClean="0"/>
            <a:t>DH</a:t>
          </a:r>
          <a:endParaRPr lang="hr-HR" dirty="0"/>
        </a:p>
      </dgm:t>
    </dgm:pt>
    <dgm:pt modelId="{FE282DCC-DBC6-49A9-B2DB-D2E3EEBE6562}" type="parTrans" cxnId="{AC53098B-8CE4-47F5-94F8-E78DE3DE93C7}">
      <dgm:prSet/>
      <dgm:spPr/>
      <dgm:t>
        <a:bodyPr/>
        <a:lstStyle/>
        <a:p>
          <a:endParaRPr lang="hr-HR"/>
        </a:p>
      </dgm:t>
    </dgm:pt>
    <dgm:pt modelId="{FD465BA8-FE8B-4F09-B091-CA466BCB4285}" type="sibTrans" cxnId="{AC53098B-8CE4-47F5-94F8-E78DE3DE93C7}">
      <dgm:prSet/>
      <dgm:spPr/>
      <dgm:t>
        <a:bodyPr/>
        <a:lstStyle/>
        <a:p>
          <a:endParaRPr lang="hr-HR"/>
        </a:p>
      </dgm:t>
    </dgm:pt>
    <dgm:pt modelId="{7AC5181D-E72B-4E4D-BBCC-53BAF29BA3BA}">
      <dgm:prSet/>
      <dgm:spPr/>
      <dgm:t>
        <a:bodyPr/>
        <a:lstStyle/>
        <a:p>
          <a:r>
            <a:rPr lang="hr-HR" dirty="0" smtClean="0"/>
            <a:t>Preosjetljivost / intolerancija na gluten</a:t>
          </a:r>
          <a:endParaRPr lang="hr-HR" dirty="0"/>
        </a:p>
      </dgm:t>
    </dgm:pt>
    <dgm:pt modelId="{3D9E03FF-D5B1-4507-94AB-2F5A874D3CEF}" type="sibTrans" cxnId="{35037346-2F00-4207-B602-0EA0EDAD3CE2}">
      <dgm:prSet/>
      <dgm:spPr/>
      <dgm:t>
        <a:bodyPr/>
        <a:lstStyle/>
        <a:p>
          <a:endParaRPr lang="hr-HR"/>
        </a:p>
      </dgm:t>
    </dgm:pt>
    <dgm:pt modelId="{12FBB016-7839-41A2-B0BF-69D1EF73D599}" type="parTrans" cxnId="{35037346-2F00-4207-B602-0EA0EDAD3CE2}">
      <dgm:prSet/>
      <dgm:spPr/>
      <dgm:t>
        <a:bodyPr/>
        <a:lstStyle/>
        <a:p>
          <a:endParaRPr lang="hr-HR"/>
        </a:p>
      </dgm:t>
    </dgm:pt>
    <dgm:pt modelId="{CDB5B2E7-56F9-4968-857E-0C05D9FA2385}" type="pres">
      <dgm:prSet presAssocID="{EBEC3D2B-A160-417C-800F-F4C47206AE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C67ED51-A0F8-4BD6-82F6-7E210B8BF7F4}" type="pres">
      <dgm:prSet presAssocID="{B49CAE89-3913-44FB-A441-881F6CE0C806}" presName="hierRoot1" presStyleCnt="0"/>
      <dgm:spPr/>
    </dgm:pt>
    <dgm:pt modelId="{A4E08A21-0C43-4725-9EF4-2483C12F465E}" type="pres">
      <dgm:prSet presAssocID="{B49CAE89-3913-44FB-A441-881F6CE0C806}" presName="composite" presStyleCnt="0"/>
      <dgm:spPr/>
    </dgm:pt>
    <dgm:pt modelId="{85E23F0D-C3DF-4E6D-BEE2-A9C087BD0784}" type="pres">
      <dgm:prSet presAssocID="{B49CAE89-3913-44FB-A441-881F6CE0C806}" presName="background" presStyleLbl="node0" presStyleIdx="0" presStyleCnt="1"/>
      <dgm:spPr/>
    </dgm:pt>
    <dgm:pt modelId="{EE6C955D-B7C3-4180-AEBF-763BA1F9DF93}" type="pres">
      <dgm:prSet presAssocID="{B49CAE89-3913-44FB-A441-881F6CE0C806}" presName="text" presStyleLbl="fgAcc0" presStyleIdx="0" presStyleCnt="1" custScaleX="129537" custScaleY="13529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7E51F4-3D81-4C53-8711-26B0DC6A6A3C}" type="pres">
      <dgm:prSet presAssocID="{B49CAE89-3913-44FB-A441-881F6CE0C806}" presName="hierChild2" presStyleCnt="0"/>
      <dgm:spPr/>
    </dgm:pt>
    <dgm:pt modelId="{264F291A-B477-49D6-AA09-694590978F8C}" type="pres">
      <dgm:prSet presAssocID="{72D73CC9-CFC2-4B98-BF67-92A5BA6691CB}" presName="Name10" presStyleLbl="parChTrans1D2" presStyleIdx="0" presStyleCnt="3"/>
      <dgm:spPr/>
      <dgm:t>
        <a:bodyPr/>
        <a:lstStyle/>
        <a:p>
          <a:endParaRPr lang="hr-HR"/>
        </a:p>
      </dgm:t>
    </dgm:pt>
    <dgm:pt modelId="{83DD10A2-5158-4AD7-AAB8-DF9BFE4D0369}" type="pres">
      <dgm:prSet presAssocID="{C4C864FC-BDF0-4BC5-8123-87989E722C89}" presName="hierRoot2" presStyleCnt="0"/>
      <dgm:spPr/>
    </dgm:pt>
    <dgm:pt modelId="{58DD5354-F5C9-42BA-A856-CAEC3FC73C09}" type="pres">
      <dgm:prSet presAssocID="{C4C864FC-BDF0-4BC5-8123-87989E722C89}" presName="composite2" presStyleCnt="0"/>
      <dgm:spPr/>
    </dgm:pt>
    <dgm:pt modelId="{877816A3-215E-4578-9DC0-1B263D9FCDFE}" type="pres">
      <dgm:prSet presAssocID="{C4C864FC-BDF0-4BC5-8123-87989E722C89}" presName="background2" presStyleLbl="node2" presStyleIdx="0" presStyleCnt="3"/>
      <dgm:spPr/>
    </dgm:pt>
    <dgm:pt modelId="{47797FA6-A028-4D5F-9B23-46AB3763EC6D}" type="pres">
      <dgm:prSet presAssocID="{C4C864FC-BDF0-4BC5-8123-87989E722C8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451F911-509A-417A-BAEF-97E91C3F67C5}" type="pres">
      <dgm:prSet presAssocID="{C4C864FC-BDF0-4BC5-8123-87989E722C89}" presName="hierChild3" presStyleCnt="0"/>
      <dgm:spPr/>
    </dgm:pt>
    <dgm:pt modelId="{FAB7D534-8B0D-4C15-AD2C-D5B57DF44639}" type="pres">
      <dgm:prSet presAssocID="{18EEA9B6-B137-4E89-895F-3951F8C7171C}" presName="Name17" presStyleLbl="parChTrans1D3" presStyleIdx="0" presStyleCnt="5"/>
      <dgm:spPr/>
      <dgm:t>
        <a:bodyPr/>
        <a:lstStyle/>
        <a:p>
          <a:endParaRPr lang="hr-HR"/>
        </a:p>
      </dgm:t>
    </dgm:pt>
    <dgm:pt modelId="{79660502-062C-4839-8144-1C4B63C1137C}" type="pres">
      <dgm:prSet presAssocID="{BCE2EB05-946C-4279-B375-9BDC7E261B5B}" presName="hierRoot3" presStyleCnt="0"/>
      <dgm:spPr/>
    </dgm:pt>
    <dgm:pt modelId="{A606DB54-DE4C-4FDA-8A46-707E5ACD5E8A}" type="pres">
      <dgm:prSet presAssocID="{BCE2EB05-946C-4279-B375-9BDC7E261B5B}" presName="composite3" presStyleCnt="0"/>
      <dgm:spPr/>
    </dgm:pt>
    <dgm:pt modelId="{0A974982-31B9-4F58-AFDF-FCB9B9290179}" type="pres">
      <dgm:prSet presAssocID="{BCE2EB05-946C-4279-B375-9BDC7E261B5B}" presName="background3" presStyleLbl="node3" presStyleIdx="0" presStyleCnt="5"/>
      <dgm:spPr/>
    </dgm:pt>
    <dgm:pt modelId="{C0411B07-EBD7-41D1-91B7-A8A5B5475CE0}" type="pres">
      <dgm:prSet presAssocID="{BCE2EB05-946C-4279-B375-9BDC7E261B5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C1522EF-57F5-4E62-9BCF-B60953789A1F}" type="pres">
      <dgm:prSet presAssocID="{BCE2EB05-946C-4279-B375-9BDC7E261B5B}" presName="hierChild4" presStyleCnt="0"/>
      <dgm:spPr/>
    </dgm:pt>
    <dgm:pt modelId="{580EEDAB-D442-484B-82F6-B9FC9E11C5AD}" type="pres">
      <dgm:prSet presAssocID="{8D561104-7DA4-4FBB-B360-CA5E6FAFF80D}" presName="Name17" presStyleLbl="parChTrans1D3" presStyleIdx="1" presStyleCnt="5"/>
      <dgm:spPr/>
      <dgm:t>
        <a:bodyPr/>
        <a:lstStyle/>
        <a:p>
          <a:endParaRPr lang="hr-HR"/>
        </a:p>
      </dgm:t>
    </dgm:pt>
    <dgm:pt modelId="{1DB6D641-AC0A-4F3B-A99B-CAC37B485DBE}" type="pres">
      <dgm:prSet presAssocID="{600D5DDF-B275-49A4-8895-0632B6D4F6DE}" presName="hierRoot3" presStyleCnt="0"/>
      <dgm:spPr/>
    </dgm:pt>
    <dgm:pt modelId="{30DC65D6-34F4-422F-A6F9-E3B4D07E75E3}" type="pres">
      <dgm:prSet presAssocID="{600D5DDF-B275-49A4-8895-0632B6D4F6DE}" presName="composite3" presStyleCnt="0"/>
      <dgm:spPr/>
    </dgm:pt>
    <dgm:pt modelId="{23CA7536-6DB7-4868-B600-4525584DF3C1}" type="pres">
      <dgm:prSet presAssocID="{600D5DDF-B275-49A4-8895-0632B6D4F6DE}" presName="background3" presStyleLbl="node3" presStyleIdx="1" presStyleCnt="5"/>
      <dgm:spPr/>
    </dgm:pt>
    <dgm:pt modelId="{D3F4C36C-07FB-4FCB-B5CE-650797186892}" type="pres">
      <dgm:prSet presAssocID="{600D5DDF-B275-49A4-8895-0632B6D4F6D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40D01D3-6FFC-4593-B98E-C40EA9C098A7}" type="pres">
      <dgm:prSet presAssocID="{600D5DDF-B275-49A4-8895-0632B6D4F6DE}" presName="hierChild4" presStyleCnt="0"/>
      <dgm:spPr/>
    </dgm:pt>
    <dgm:pt modelId="{6A239A27-31F4-4953-BCFD-16CC0C052003}" type="pres">
      <dgm:prSet presAssocID="{FE282DCC-DBC6-49A9-B2DB-D2E3EEBE6562}" presName="Name17" presStyleLbl="parChTrans1D3" presStyleIdx="2" presStyleCnt="5"/>
      <dgm:spPr/>
      <dgm:t>
        <a:bodyPr/>
        <a:lstStyle/>
        <a:p>
          <a:endParaRPr lang="hr-HR"/>
        </a:p>
      </dgm:t>
    </dgm:pt>
    <dgm:pt modelId="{17C36BFA-8C1C-4D33-A160-8E6DBA5D2880}" type="pres">
      <dgm:prSet presAssocID="{A0D8D96C-F2BB-463F-AE16-4FFBDDF01F18}" presName="hierRoot3" presStyleCnt="0"/>
      <dgm:spPr/>
    </dgm:pt>
    <dgm:pt modelId="{67B5BEF6-6EDD-482F-9256-FB449D93E992}" type="pres">
      <dgm:prSet presAssocID="{A0D8D96C-F2BB-463F-AE16-4FFBDDF01F18}" presName="composite3" presStyleCnt="0"/>
      <dgm:spPr/>
    </dgm:pt>
    <dgm:pt modelId="{CAD1DB48-A680-498B-96EA-6B293EE68925}" type="pres">
      <dgm:prSet presAssocID="{A0D8D96C-F2BB-463F-AE16-4FFBDDF01F18}" presName="background3" presStyleLbl="node3" presStyleIdx="2" presStyleCnt="5"/>
      <dgm:spPr/>
    </dgm:pt>
    <dgm:pt modelId="{FB100886-1216-4F30-8514-D7E9307A75F1}" type="pres">
      <dgm:prSet presAssocID="{A0D8D96C-F2BB-463F-AE16-4FFBDDF01F1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3067D45-8EBD-43E5-913B-3B55ED6CBC61}" type="pres">
      <dgm:prSet presAssocID="{A0D8D96C-F2BB-463F-AE16-4FFBDDF01F18}" presName="hierChild4" presStyleCnt="0"/>
      <dgm:spPr/>
    </dgm:pt>
    <dgm:pt modelId="{15125C6B-EBDE-4F5C-BC33-12C3FFC6F40A}" type="pres">
      <dgm:prSet presAssocID="{FCC24475-5857-4091-BFE4-A72F21A82A81}" presName="Name10" presStyleLbl="parChTrans1D2" presStyleIdx="1" presStyleCnt="3"/>
      <dgm:spPr/>
      <dgm:t>
        <a:bodyPr/>
        <a:lstStyle/>
        <a:p>
          <a:endParaRPr lang="hr-HR"/>
        </a:p>
      </dgm:t>
    </dgm:pt>
    <dgm:pt modelId="{0C96D4D3-31AB-4534-8103-D7502DB6BDAE}" type="pres">
      <dgm:prSet presAssocID="{A98FE7DA-D63B-4BA9-8156-EC6AD2A02692}" presName="hierRoot2" presStyleCnt="0"/>
      <dgm:spPr/>
    </dgm:pt>
    <dgm:pt modelId="{4AFF59D5-B83E-4297-8815-BB8F78172343}" type="pres">
      <dgm:prSet presAssocID="{A98FE7DA-D63B-4BA9-8156-EC6AD2A02692}" presName="composite2" presStyleCnt="0"/>
      <dgm:spPr/>
    </dgm:pt>
    <dgm:pt modelId="{795FC42D-9FA3-4B45-93C9-2E07C5F853AF}" type="pres">
      <dgm:prSet presAssocID="{A98FE7DA-D63B-4BA9-8156-EC6AD2A02692}" presName="background2" presStyleLbl="node2" presStyleIdx="1" presStyleCnt="3"/>
      <dgm:spPr/>
    </dgm:pt>
    <dgm:pt modelId="{81ADB7BF-040A-4B42-A422-A8FB389D23C8}" type="pres">
      <dgm:prSet presAssocID="{A98FE7DA-D63B-4BA9-8156-EC6AD2A0269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70DD1C5-990C-470F-BB91-4D4B97819472}" type="pres">
      <dgm:prSet presAssocID="{A98FE7DA-D63B-4BA9-8156-EC6AD2A02692}" presName="hierChild3" presStyleCnt="0"/>
      <dgm:spPr/>
    </dgm:pt>
    <dgm:pt modelId="{B93F32D1-638B-4156-B135-F8ECC9C96F4F}" type="pres">
      <dgm:prSet presAssocID="{5707E198-4A73-478F-9A7D-EA13E7CF6876}" presName="Name17" presStyleLbl="parChTrans1D3" presStyleIdx="3" presStyleCnt="5"/>
      <dgm:spPr/>
      <dgm:t>
        <a:bodyPr/>
        <a:lstStyle/>
        <a:p>
          <a:endParaRPr lang="hr-HR"/>
        </a:p>
      </dgm:t>
    </dgm:pt>
    <dgm:pt modelId="{B91BF379-4BE3-41B6-A4A7-A59DB9383843}" type="pres">
      <dgm:prSet presAssocID="{79A47ECC-64FE-4876-B173-DCFBF1129B8A}" presName="hierRoot3" presStyleCnt="0"/>
      <dgm:spPr/>
    </dgm:pt>
    <dgm:pt modelId="{DDB76398-3507-4291-899A-622C0B499DDE}" type="pres">
      <dgm:prSet presAssocID="{79A47ECC-64FE-4876-B173-DCFBF1129B8A}" presName="composite3" presStyleCnt="0"/>
      <dgm:spPr/>
    </dgm:pt>
    <dgm:pt modelId="{951F4CA8-E3D7-44C3-9AFF-33C340D6864C}" type="pres">
      <dgm:prSet presAssocID="{79A47ECC-64FE-4876-B173-DCFBF1129B8A}" presName="background3" presStyleLbl="node3" presStyleIdx="3" presStyleCnt="5"/>
      <dgm:spPr/>
    </dgm:pt>
    <dgm:pt modelId="{CAA0C60B-A3CA-4FB1-9E4B-1A43B1795A39}" type="pres">
      <dgm:prSet presAssocID="{79A47ECC-64FE-4876-B173-DCFBF1129B8A}" presName="text3" presStyleLbl="fgAcc3" presStyleIdx="3" presStyleCnt="5" custScaleX="119047" custScaleY="2292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ED6685C-9FA8-4270-86A5-1B6873F90B54}" type="pres">
      <dgm:prSet presAssocID="{79A47ECC-64FE-4876-B173-DCFBF1129B8A}" presName="hierChild4" presStyleCnt="0"/>
      <dgm:spPr/>
    </dgm:pt>
    <dgm:pt modelId="{F00F325D-AB5C-4991-8147-00393DA11B7A}" type="pres">
      <dgm:prSet presAssocID="{22CB2B87-BAFE-450F-8730-DEA0A24D3E7C}" presName="Name10" presStyleLbl="parChTrans1D2" presStyleIdx="2" presStyleCnt="3"/>
      <dgm:spPr/>
      <dgm:t>
        <a:bodyPr/>
        <a:lstStyle/>
        <a:p>
          <a:endParaRPr lang="hr-HR"/>
        </a:p>
      </dgm:t>
    </dgm:pt>
    <dgm:pt modelId="{EB06956C-43FC-4748-A124-11716DCEA520}" type="pres">
      <dgm:prSet presAssocID="{29397919-290A-4A25-AD4A-C1A97DDCC76C}" presName="hierRoot2" presStyleCnt="0"/>
      <dgm:spPr/>
    </dgm:pt>
    <dgm:pt modelId="{936B17C4-E29A-44F6-873D-C853B3F20C86}" type="pres">
      <dgm:prSet presAssocID="{29397919-290A-4A25-AD4A-C1A97DDCC76C}" presName="composite2" presStyleCnt="0"/>
      <dgm:spPr/>
    </dgm:pt>
    <dgm:pt modelId="{FFCA70CE-A33E-42FD-8FF4-B4F966569C03}" type="pres">
      <dgm:prSet presAssocID="{29397919-290A-4A25-AD4A-C1A97DDCC76C}" presName="background2" presStyleLbl="node2" presStyleIdx="2" presStyleCnt="3"/>
      <dgm:spPr/>
    </dgm:pt>
    <dgm:pt modelId="{C2574CAC-B29C-4330-93E3-BCB5B3F19B29}" type="pres">
      <dgm:prSet presAssocID="{29397919-290A-4A25-AD4A-C1A97DDCC76C}" presName="text2" presStyleLbl="fgAcc2" presStyleIdx="2" presStyleCnt="3" custScaleX="11807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8AFE557-E130-4D96-BF2F-06E91AD5415B}" type="pres">
      <dgm:prSet presAssocID="{29397919-290A-4A25-AD4A-C1A97DDCC76C}" presName="hierChild3" presStyleCnt="0"/>
      <dgm:spPr/>
    </dgm:pt>
    <dgm:pt modelId="{95871F24-030D-4270-B26D-4844A125AA9E}" type="pres">
      <dgm:prSet presAssocID="{12FBB016-7839-41A2-B0BF-69D1EF73D599}" presName="Name17" presStyleLbl="parChTrans1D3" presStyleIdx="4" presStyleCnt="5"/>
      <dgm:spPr/>
      <dgm:t>
        <a:bodyPr/>
        <a:lstStyle/>
        <a:p>
          <a:endParaRPr lang="hr-HR"/>
        </a:p>
      </dgm:t>
    </dgm:pt>
    <dgm:pt modelId="{BF3E89D4-9CD4-4EA0-A500-0B5EA2C9EB42}" type="pres">
      <dgm:prSet presAssocID="{7AC5181D-E72B-4E4D-BBCC-53BAF29BA3BA}" presName="hierRoot3" presStyleCnt="0"/>
      <dgm:spPr/>
    </dgm:pt>
    <dgm:pt modelId="{DBF431EA-81CD-4E8C-BFF8-CD3F6174C016}" type="pres">
      <dgm:prSet presAssocID="{7AC5181D-E72B-4E4D-BBCC-53BAF29BA3BA}" presName="composite3" presStyleCnt="0"/>
      <dgm:spPr/>
    </dgm:pt>
    <dgm:pt modelId="{2C1B1055-06EC-4B78-BB20-503A05B5B930}" type="pres">
      <dgm:prSet presAssocID="{7AC5181D-E72B-4E4D-BBCC-53BAF29BA3BA}" presName="background3" presStyleLbl="node3" presStyleIdx="4" presStyleCnt="5"/>
      <dgm:spPr/>
    </dgm:pt>
    <dgm:pt modelId="{5835A9B1-EDC6-4ACB-8188-336D60AF8A2C}" type="pres">
      <dgm:prSet presAssocID="{7AC5181D-E72B-4E4D-BBCC-53BAF29BA3BA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C93882A-0D05-461D-95C5-D78FC1A911F4}" type="pres">
      <dgm:prSet presAssocID="{7AC5181D-E72B-4E4D-BBCC-53BAF29BA3BA}" presName="hierChild4" presStyleCnt="0"/>
      <dgm:spPr/>
    </dgm:pt>
  </dgm:ptLst>
  <dgm:cxnLst>
    <dgm:cxn modelId="{F760EF6A-9B77-4C77-9737-918A3F64C13F}" type="presOf" srcId="{A98FE7DA-D63B-4BA9-8156-EC6AD2A02692}" destId="{81ADB7BF-040A-4B42-A422-A8FB389D23C8}" srcOrd="0" destOrd="0" presId="urn:microsoft.com/office/officeart/2005/8/layout/hierarchy1"/>
    <dgm:cxn modelId="{97BAB535-E77D-4AF8-8514-96B4708CA338}" type="presOf" srcId="{C4C864FC-BDF0-4BC5-8123-87989E722C89}" destId="{47797FA6-A028-4D5F-9B23-46AB3763EC6D}" srcOrd="0" destOrd="0" presId="urn:microsoft.com/office/officeart/2005/8/layout/hierarchy1"/>
    <dgm:cxn modelId="{C2263352-2876-4F83-8625-F1C381B461A5}" type="presOf" srcId="{A0D8D96C-F2BB-463F-AE16-4FFBDDF01F18}" destId="{FB100886-1216-4F30-8514-D7E9307A75F1}" srcOrd="0" destOrd="0" presId="urn:microsoft.com/office/officeart/2005/8/layout/hierarchy1"/>
    <dgm:cxn modelId="{35037346-2F00-4207-B602-0EA0EDAD3CE2}" srcId="{29397919-290A-4A25-AD4A-C1A97DDCC76C}" destId="{7AC5181D-E72B-4E4D-BBCC-53BAF29BA3BA}" srcOrd="0" destOrd="0" parTransId="{12FBB016-7839-41A2-B0BF-69D1EF73D599}" sibTransId="{3D9E03FF-D5B1-4507-94AB-2F5A874D3CEF}"/>
    <dgm:cxn modelId="{1702F7B2-149E-4BF3-8495-70800EE93C6D}" srcId="{B49CAE89-3913-44FB-A441-881F6CE0C806}" destId="{A98FE7DA-D63B-4BA9-8156-EC6AD2A02692}" srcOrd="1" destOrd="0" parTransId="{FCC24475-5857-4091-BFE4-A72F21A82A81}" sibTransId="{0EACD019-7D74-4FE4-99E4-DD7B16CF6C0F}"/>
    <dgm:cxn modelId="{EF53DC73-F72C-4C54-B875-9923407E11FA}" type="presOf" srcId="{8D561104-7DA4-4FBB-B360-CA5E6FAFF80D}" destId="{580EEDAB-D442-484B-82F6-B9FC9E11C5AD}" srcOrd="0" destOrd="0" presId="urn:microsoft.com/office/officeart/2005/8/layout/hierarchy1"/>
    <dgm:cxn modelId="{4E0EFC1C-EC51-485B-B451-387EC849AC29}" srcId="{B49CAE89-3913-44FB-A441-881F6CE0C806}" destId="{29397919-290A-4A25-AD4A-C1A97DDCC76C}" srcOrd="2" destOrd="0" parTransId="{22CB2B87-BAFE-450F-8730-DEA0A24D3E7C}" sibTransId="{E1B55D7B-E17A-4DAA-8857-53613BF18F2C}"/>
    <dgm:cxn modelId="{BCDF0100-CCD5-4D8C-A281-A4BE8353EC3D}" srcId="{A98FE7DA-D63B-4BA9-8156-EC6AD2A02692}" destId="{79A47ECC-64FE-4876-B173-DCFBF1129B8A}" srcOrd="0" destOrd="0" parTransId="{5707E198-4A73-478F-9A7D-EA13E7CF6876}" sibTransId="{CA79938D-0A9A-4059-B985-96C23C0506EF}"/>
    <dgm:cxn modelId="{35168D89-ADB8-460A-93F7-5AA884162E4E}" type="presOf" srcId="{B49CAE89-3913-44FB-A441-881F6CE0C806}" destId="{EE6C955D-B7C3-4180-AEBF-763BA1F9DF93}" srcOrd="0" destOrd="0" presId="urn:microsoft.com/office/officeart/2005/8/layout/hierarchy1"/>
    <dgm:cxn modelId="{B0462FF4-4380-422E-985F-8A4168619B58}" type="presOf" srcId="{5707E198-4A73-478F-9A7D-EA13E7CF6876}" destId="{B93F32D1-638B-4156-B135-F8ECC9C96F4F}" srcOrd="0" destOrd="0" presId="urn:microsoft.com/office/officeart/2005/8/layout/hierarchy1"/>
    <dgm:cxn modelId="{EB7EC853-F487-4BC8-8F27-E4677648FDB9}" srcId="{EBEC3D2B-A160-417C-800F-F4C47206AEAF}" destId="{B49CAE89-3913-44FB-A441-881F6CE0C806}" srcOrd="0" destOrd="0" parTransId="{6DFF771C-6676-4A4C-86B9-8EF59F6699B3}" sibTransId="{AABA4BC6-0A88-400B-B531-FC61DFFBCB65}"/>
    <dgm:cxn modelId="{3AB1926D-07D9-455A-A04A-CA04EE146213}" type="presOf" srcId="{18EEA9B6-B137-4E89-895F-3951F8C7171C}" destId="{FAB7D534-8B0D-4C15-AD2C-D5B57DF44639}" srcOrd="0" destOrd="0" presId="urn:microsoft.com/office/officeart/2005/8/layout/hierarchy1"/>
    <dgm:cxn modelId="{FD9B8544-63C2-4253-B873-6FF56B31F80E}" type="presOf" srcId="{FE282DCC-DBC6-49A9-B2DB-D2E3EEBE6562}" destId="{6A239A27-31F4-4953-BCFD-16CC0C052003}" srcOrd="0" destOrd="0" presId="urn:microsoft.com/office/officeart/2005/8/layout/hierarchy1"/>
    <dgm:cxn modelId="{EB5740EC-639D-44B1-A061-CD5E436208AB}" type="presOf" srcId="{79A47ECC-64FE-4876-B173-DCFBF1129B8A}" destId="{CAA0C60B-A3CA-4FB1-9E4B-1A43B1795A39}" srcOrd="0" destOrd="0" presId="urn:microsoft.com/office/officeart/2005/8/layout/hierarchy1"/>
    <dgm:cxn modelId="{4D01FA00-2285-4816-8DBF-D65076F8E0CB}" type="presOf" srcId="{600D5DDF-B275-49A4-8895-0632B6D4F6DE}" destId="{D3F4C36C-07FB-4FCB-B5CE-650797186892}" srcOrd="0" destOrd="0" presId="urn:microsoft.com/office/officeart/2005/8/layout/hierarchy1"/>
    <dgm:cxn modelId="{3F5875B7-4F0E-41B9-923E-1DE6E4584115}" type="presOf" srcId="{EBEC3D2B-A160-417C-800F-F4C47206AEAF}" destId="{CDB5B2E7-56F9-4968-857E-0C05D9FA2385}" srcOrd="0" destOrd="0" presId="urn:microsoft.com/office/officeart/2005/8/layout/hierarchy1"/>
    <dgm:cxn modelId="{A0F605DD-D367-44B4-9E8C-B397BF21550B}" srcId="{C4C864FC-BDF0-4BC5-8123-87989E722C89}" destId="{600D5DDF-B275-49A4-8895-0632B6D4F6DE}" srcOrd="1" destOrd="0" parTransId="{8D561104-7DA4-4FBB-B360-CA5E6FAFF80D}" sibTransId="{F8EF3A2E-70B0-4459-A9FD-12DB25EB9447}"/>
    <dgm:cxn modelId="{6AB8E4CA-8863-41DA-9183-576F57EA0E82}" type="presOf" srcId="{BCE2EB05-946C-4279-B375-9BDC7E261B5B}" destId="{C0411B07-EBD7-41D1-91B7-A8A5B5475CE0}" srcOrd="0" destOrd="0" presId="urn:microsoft.com/office/officeart/2005/8/layout/hierarchy1"/>
    <dgm:cxn modelId="{3A49FA69-4C4E-44FB-81F1-3E780F805087}" type="presOf" srcId="{FCC24475-5857-4091-BFE4-A72F21A82A81}" destId="{15125C6B-EBDE-4F5C-BC33-12C3FFC6F40A}" srcOrd="0" destOrd="0" presId="urn:microsoft.com/office/officeart/2005/8/layout/hierarchy1"/>
    <dgm:cxn modelId="{40B54721-2776-40CD-83DD-8AF7B4A3AA3A}" srcId="{B49CAE89-3913-44FB-A441-881F6CE0C806}" destId="{C4C864FC-BDF0-4BC5-8123-87989E722C89}" srcOrd="0" destOrd="0" parTransId="{72D73CC9-CFC2-4B98-BF67-92A5BA6691CB}" sibTransId="{B9815F51-651E-49EC-B982-B7D24F990BB7}"/>
    <dgm:cxn modelId="{CFB26FF6-65F8-4543-935E-65842758040C}" type="presOf" srcId="{7AC5181D-E72B-4E4D-BBCC-53BAF29BA3BA}" destId="{5835A9B1-EDC6-4ACB-8188-336D60AF8A2C}" srcOrd="0" destOrd="0" presId="urn:microsoft.com/office/officeart/2005/8/layout/hierarchy1"/>
    <dgm:cxn modelId="{825B26CB-32BE-4EE0-9124-8B500D64A134}" type="presOf" srcId="{72D73CC9-CFC2-4B98-BF67-92A5BA6691CB}" destId="{264F291A-B477-49D6-AA09-694590978F8C}" srcOrd="0" destOrd="0" presId="urn:microsoft.com/office/officeart/2005/8/layout/hierarchy1"/>
    <dgm:cxn modelId="{52292AFD-4237-4425-892D-8D43899B4146}" type="presOf" srcId="{22CB2B87-BAFE-450F-8730-DEA0A24D3E7C}" destId="{F00F325D-AB5C-4991-8147-00393DA11B7A}" srcOrd="0" destOrd="0" presId="urn:microsoft.com/office/officeart/2005/8/layout/hierarchy1"/>
    <dgm:cxn modelId="{D5FA41F2-9FDB-496F-A1E4-E65F5EFF730B}" srcId="{C4C864FC-BDF0-4BC5-8123-87989E722C89}" destId="{BCE2EB05-946C-4279-B375-9BDC7E261B5B}" srcOrd="0" destOrd="0" parTransId="{18EEA9B6-B137-4E89-895F-3951F8C7171C}" sibTransId="{2DE96EBC-11FF-43D3-97AF-7F911088CFEF}"/>
    <dgm:cxn modelId="{91EEB1E2-A628-4E05-A364-54B717086516}" type="presOf" srcId="{29397919-290A-4A25-AD4A-C1A97DDCC76C}" destId="{C2574CAC-B29C-4330-93E3-BCB5B3F19B29}" srcOrd="0" destOrd="0" presId="urn:microsoft.com/office/officeart/2005/8/layout/hierarchy1"/>
    <dgm:cxn modelId="{AC53098B-8CE4-47F5-94F8-E78DE3DE93C7}" srcId="{C4C864FC-BDF0-4BC5-8123-87989E722C89}" destId="{A0D8D96C-F2BB-463F-AE16-4FFBDDF01F18}" srcOrd="2" destOrd="0" parTransId="{FE282DCC-DBC6-49A9-B2DB-D2E3EEBE6562}" sibTransId="{FD465BA8-FE8B-4F09-B091-CA466BCB4285}"/>
    <dgm:cxn modelId="{76A9871D-3504-475E-9937-515994334658}" type="presOf" srcId="{12FBB016-7839-41A2-B0BF-69D1EF73D599}" destId="{95871F24-030D-4270-B26D-4844A125AA9E}" srcOrd="0" destOrd="0" presId="urn:microsoft.com/office/officeart/2005/8/layout/hierarchy1"/>
    <dgm:cxn modelId="{1E2B0B90-5C6B-4802-BC98-95F58ED843AD}" type="presParOf" srcId="{CDB5B2E7-56F9-4968-857E-0C05D9FA2385}" destId="{8C67ED51-A0F8-4BD6-82F6-7E210B8BF7F4}" srcOrd="0" destOrd="0" presId="urn:microsoft.com/office/officeart/2005/8/layout/hierarchy1"/>
    <dgm:cxn modelId="{AD3420BD-C0E5-4824-B565-9C7BD87E906E}" type="presParOf" srcId="{8C67ED51-A0F8-4BD6-82F6-7E210B8BF7F4}" destId="{A4E08A21-0C43-4725-9EF4-2483C12F465E}" srcOrd="0" destOrd="0" presId="urn:microsoft.com/office/officeart/2005/8/layout/hierarchy1"/>
    <dgm:cxn modelId="{62970491-06B7-4C47-9F5F-5D2B76E41A68}" type="presParOf" srcId="{A4E08A21-0C43-4725-9EF4-2483C12F465E}" destId="{85E23F0D-C3DF-4E6D-BEE2-A9C087BD0784}" srcOrd="0" destOrd="0" presId="urn:microsoft.com/office/officeart/2005/8/layout/hierarchy1"/>
    <dgm:cxn modelId="{538C8D92-0664-40D0-8646-1E196BA4BD98}" type="presParOf" srcId="{A4E08A21-0C43-4725-9EF4-2483C12F465E}" destId="{EE6C955D-B7C3-4180-AEBF-763BA1F9DF93}" srcOrd="1" destOrd="0" presId="urn:microsoft.com/office/officeart/2005/8/layout/hierarchy1"/>
    <dgm:cxn modelId="{E9B46EC4-261D-4F46-BF30-A78287657497}" type="presParOf" srcId="{8C67ED51-A0F8-4BD6-82F6-7E210B8BF7F4}" destId="{F17E51F4-3D81-4C53-8711-26B0DC6A6A3C}" srcOrd="1" destOrd="0" presId="urn:microsoft.com/office/officeart/2005/8/layout/hierarchy1"/>
    <dgm:cxn modelId="{148C6B7C-4E76-450A-9BF9-5071BEFAD686}" type="presParOf" srcId="{F17E51F4-3D81-4C53-8711-26B0DC6A6A3C}" destId="{264F291A-B477-49D6-AA09-694590978F8C}" srcOrd="0" destOrd="0" presId="urn:microsoft.com/office/officeart/2005/8/layout/hierarchy1"/>
    <dgm:cxn modelId="{C4237129-1111-4D0D-BFD1-76C5270B03BA}" type="presParOf" srcId="{F17E51F4-3D81-4C53-8711-26B0DC6A6A3C}" destId="{83DD10A2-5158-4AD7-AAB8-DF9BFE4D0369}" srcOrd="1" destOrd="0" presId="urn:microsoft.com/office/officeart/2005/8/layout/hierarchy1"/>
    <dgm:cxn modelId="{125EC7E4-C735-4495-B59E-DDF8F42FC600}" type="presParOf" srcId="{83DD10A2-5158-4AD7-AAB8-DF9BFE4D0369}" destId="{58DD5354-F5C9-42BA-A856-CAEC3FC73C09}" srcOrd="0" destOrd="0" presId="urn:microsoft.com/office/officeart/2005/8/layout/hierarchy1"/>
    <dgm:cxn modelId="{BEB9227C-37E1-4E3E-9618-8274218CDA73}" type="presParOf" srcId="{58DD5354-F5C9-42BA-A856-CAEC3FC73C09}" destId="{877816A3-215E-4578-9DC0-1B263D9FCDFE}" srcOrd="0" destOrd="0" presId="urn:microsoft.com/office/officeart/2005/8/layout/hierarchy1"/>
    <dgm:cxn modelId="{D19984EC-60DA-498F-9564-D8C8AE364C02}" type="presParOf" srcId="{58DD5354-F5C9-42BA-A856-CAEC3FC73C09}" destId="{47797FA6-A028-4D5F-9B23-46AB3763EC6D}" srcOrd="1" destOrd="0" presId="urn:microsoft.com/office/officeart/2005/8/layout/hierarchy1"/>
    <dgm:cxn modelId="{C8259F86-9AFB-484C-A33E-F0B61F6ECDEB}" type="presParOf" srcId="{83DD10A2-5158-4AD7-AAB8-DF9BFE4D0369}" destId="{A451F911-509A-417A-BAEF-97E91C3F67C5}" srcOrd="1" destOrd="0" presId="urn:microsoft.com/office/officeart/2005/8/layout/hierarchy1"/>
    <dgm:cxn modelId="{8174B664-6820-4BB8-8FBF-595F76BBE169}" type="presParOf" srcId="{A451F911-509A-417A-BAEF-97E91C3F67C5}" destId="{FAB7D534-8B0D-4C15-AD2C-D5B57DF44639}" srcOrd="0" destOrd="0" presId="urn:microsoft.com/office/officeart/2005/8/layout/hierarchy1"/>
    <dgm:cxn modelId="{B695D28D-0F50-408C-B738-5D6C738BE3B3}" type="presParOf" srcId="{A451F911-509A-417A-BAEF-97E91C3F67C5}" destId="{79660502-062C-4839-8144-1C4B63C1137C}" srcOrd="1" destOrd="0" presId="urn:microsoft.com/office/officeart/2005/8/layout/hierarchy1"/>
    <dgm:cxn modelId="{FDE40895-7839-4FBF-9CD8-A30A908D5493}" type="presParOf" srcId="{79660502-062C-4839-8144-1C4B63C1137C}" destId="{A606DB54-DE4C-4FDA-8A46-707E5ACD5E8A}" srcOrd="0" destOrd="0" presId="urn:microsoft.com/office/officeart/2005/8/layout/hierarchy1"/>
    <dgm:cxn modelId="{BC239C34-D22B-46BD-AE3C-906D5E7226D5}" type="presParOf" srcId="{A606DB54-DE4C-4FDA-8A46-707E5ACD5E8A}" destId="{0A974982-31B9-4F58-AFDF-FCB9B9290179}" srcOrd="0" destOrd="0" presId="urn:microsoft.com/office/officeart/2005/8/layout/hierarchy1"/>
    <dgm:cxn modelId="{7D633819-5C89-414E-ABFE-EB5943FE6533}" type="presParOf" srcId="{A606DB54-DE4C-4FDA-8A46-707E5ACD5E8A}" destId="{C0411B07-EBD7-41D1-91B7-A8A5B5475CE0}" srcOrd="1" destOrd="0" presId="urn:microsoft.com/office/officeart/2005/8/layout/hierarchy1"/>
    <dgm:cxn modelId="{C4C9B2EB-7A1F-4B7C-A9D0-70888AFD4D6F}" type="presParOf" srcId="{79660502-062C-4839-8144-1C4B63C1137C}" destId="{EC1522EF-57F5-4E62-9BCF-B60953789A1F}" srcOrd="1" destOrd="0" presId="urn:microsoft.com/office/officeart/2005/8/layout/hierarchy1"/>
    <dgm:cxn modelId="{1D9AF8CA-64C1-4991-B292-AA872DB3F1A5}" type="presParOf" srcId="{A451F911-509A-417A-BAEF-97E91C3F67C5}" destId="{580EEDAB-D442-484B-82F6-B9FC9E11C5AD}" srcOrd="2" destOrd="0" presId="urn:microsoft.com/office/officeart/2005/8/layout/hierarchy1"/>
    <dgm:cxn modelId="{5A741FE0-3D66-4A34-A669-B86E63DAAE6D}" type="presParOf" srcId="{A451F911-509A-417A-BAEF-97E91C3F67C5}" destId="{1DB6D641-AC0A-4F3B-A99B-CAC37B485DBE}" srcOrd="3" destOrd="0" presId="urn:microsoft.com/office/officeart/2005/8/layout/hierarchy1"/>
    <dgm:cxn modelId="{E43B9595-DB9B-4398-A472-7C90329C54CD}" type="presParOf" srcId="{1DB6D641-AC0A-4F3B-A99B-CAC37B485DBE}" destId="{30DC65D6-34F4-422F-A6F9-E3B4D07E75E3}" srcOrd="0" destOrd="0" presId="urn:microsoft.com/office/officeart/2005/8/layout/hierarchy1"/>
    <dgm:cxn modelId="{2025910E-1F3C-4756-BE2B-DBD75514BDC8}" type="presParOf" srcId="{30DC65D6-34F4-422F-A6F9-E3B4D07E75E3}" destId="{23CA7536-6DB7-4868-B600-4525584DF3C1}" srcOrd="0" destOrd="0" presId="urn:microsoft.com/office/officeart/2005/8/layout/hierarchy1"/>
    <dgm:cxn modelId="{7742A73F-65A1-4B54-AFBA-5F7AE89B31B5}" type="presParOf" srcId="{30DC65D6-34F4-422F-A6F9-E3B4D07E75E3}" destId="{D3F4C36C-07FB-4FCB-B5CE-650797186892}" srcOrd="1" destOrd="0" presId="urn:microsoft.com/office/officeart/2005/8/layout/hierarchy1"/>
    <dgm:cxn modelId="{FAE46C57-3F2B-4F72-B787-1CF6C0FBF6C1}" type="presParOf" srcId="{1DB6D641-AC0A-4F3B-A99B-CAC37B485DBE}" destId="{B40D01D3-6FFC-4593-B98E-C40EA9C098A7}" srcOrd="1" destOrd="0" presId="urn:microsoft.com/office/officeart/2005/8/layout/hierarchy1"/>
    <dgm:cxn modelId="{E74ED9B2-B077-4B23-959B-D2C01059C2D6}" type="presParOf" srcId="{A451F911-509A-417A-BAEF-97E91C3F67C5}" destId="{6A239A27-31F4-4953-BCFD-16CC0C052003}" srcOrd="4" destOrd="0" presId="urn:microsoft.com/office/officeart/2005/8/layout/hierarchy1"/>
    <dgm:cxn modelId="{3C320109-1524-48ED-81EA-9A7B93CEDAC7}" type="presParOf" srcId="{A451F911-509A-417A-BAEF-97E91C3F67C5}" destId="{17C36BFA-8C1C-4D33-A160-8E6DBA5D2880}" srcOrd="5" destOrd="0" presId="urn:microsoft.com/office/officeart/2005/8/layout/hierarchy1"/>
    <dgm:cxn modelId="{99AA1018-B836-4E19-BE79-A964414CF426}" type="presParOf" srcId="{17C36BFA-8C1C-4D33-A160-8E6DBA5D2880}" destId="{67B5BEF6-6EDD-482F-9256-FB449D93E992}" srcOrd="0" destOrd="0" presId="urn:microsoft.com/office/officeart/2005/8/layout/hierarchy1"/>
    <dgm:cxn modelId="{B5BB053E-D6C5-476A-BFAA-D04F3A664851}" type="presParOf" srcId="{67B5BEF6-6EDD-482F-9256-FB449D93E992}" destId="{CAD1DB48-A680-498B-96EA-6B293EE68925}" srcOrd="0" destOrd="0" presId="urn:microsoft.com/office/officeart/2005/8/layout/hierarchy1"/>
    <dgm:cxn modelId="{DD3AB482-4354-4BB6-8C30-AE3462073099}" type="presParOf" srcId="{67B5BEF6-6EDD-482F-9256-FB449D93E992}" destId="{FB100886-1216-4F30-8514-D7E9307A75F1}" srcOrd="1" destOrd="0" presId="urn:microsoft.com/office/officeart/2005/8/layout/hierarchy1"/>
    <dgm:cxn modelId="{E75A3158-C6C2-428D-AD18-FB4AAF0DB463}" type="presParOf" srcId="{17C36BFA-8C1C-4D33-A160-8E6DBA5D2880}" destId="{A3067D45-8EBD-43E5-913B-3B55ED6CBC61}" srcOrd="1" destOrd="0" presId="urn:microsoft.com/office/officeart/2005/8/layout/hierarchy1"/>
    <dgm:cxn modelId="{003E50BF-BEE6-46BA-BFF6-E430B6D25816}" type="presParOf" srcId="{F17E51F4-3D81-4C53-8711-26B0DC6A6A3C}" destId="{15125C6B-EBDE-4F5C-BC33-12C3FFC6F40A}" srcOrd="2" destOrd="0" presId="urn:microsoft.com/office/officeart/2005/8/layout/hierarchy1"/>
    <dgm:cxn modelId="{546709A5-48E6-4A03-9FEA-AF7B1A97DCB0}" type="presParOf" srcId="{F17E51F4-3D81-4C53-8711-26B0DC6A6A3C}" destId="{0C96D4D3-31AB-4534-8103-D7502DB6BDAE}" srcOrd="3" destOrd="0" presId="urn:microsoft.com/office/officeart/2005/8/layout/hierarchy1"/>
    <dgm:cxn modelId="{12ECAE57-C942-42E8-9841-E6B850ED1DC3}" type="presParOf" srcId="{0C96D4D3-31AB-4534-8103-D7502DB6BDAE}" destId="{4AFF59D5-B83E-4297-8815-BB8F78172343}" srcOrd="0" destOrd="0" presId="urn:microsoft.com/office/officeart/2005/8/layout/hierarchy1"/>
    <dgm:cxn modelId="{FFE852DC-A735-4F85-9AD3-9A7EA04A0E0F}" type="presParOf" srcId="{4AFF59D5-B83E-4297-8815-BB8F78172343}" destId="{795FC42D-9FA3-4B45-93C9-2E07C5F853AF}" srcOrd="0" destOrd="0" presId="urn:microsoft.com/office/officeart/2005/8/layout/hierarchy1"/>
    <dgm:cxn modelId="{240B903D-5CBC-4125-A6D3-A54F75DAE3A9}" type="presParOf" srcId="{4AFF59D5-B83E-4297-8815-BB8F78172343}" destId="{81ADB7BF-040A-4B42-A422-A8FB389D23C8}" srcOrd="1" destOrd="0" presId="urn:microsoft.com/office/officeart/2005/8/layout/hierarchy1"/>
    <dgm:cxn modelId="{76529C31-A1F4-49CF-8C11-8FA561AD763A}" type="presParOf" srcId="{0C96D4D3-31AB-4534-8103-D7502DB6BDAE}" destId="{B70DD1C5-990C-470F-BB91-4D4B97819472}" srcOrd="1" destOrd="0" presId="urn:microsoft.com/office/officeart/2005/8/layout/hierarchy1"/>
    <dgm:cxn modelId="{7448236C-BB0C-4FC0-A538-92434EAB7C89}" type="presParOf" srcId="{B70DD1C5-990C-470F-BB91-4D4B97819472}" destId="{B93F32D1-638B-4156-B135-F8ECC9C96F4F}" srcOrd="0" destOrd="0" presId="urn:microsoft.com/office/officeart/2005/8/layout/hierarchy1"/>
    <dgm:cxn modelId="{716D7140-0AB1-4B4D-AF26-9A0BED88DB23}" type="presParOf" srcId="{B70DD1C5-990C-470F-BB91-4D4B97819472}" destId="{B91BF379-4BE3-41B6-A4A7-A59DB9383843}" srcOrd="1" destOrd="0" presId="urn:microsoft.com/office/officeart/2005/8/layout/hierarchy1"/>
    <dgm:cxn modelId="{1B31F740-1408-41B1-8AAC-490DB619725D}" type="presParOf" srcId="{B91BF379-4BE3-41B6-A4A7-A59DB9383843}" destId="{DDB76398-3507-4291-899A-622C0B499DDE}" srcOrd="0" destOrd="0" presId="urn:microsoft.com/office/officeart/2005/8/layout/hierarchy1"/>
    <dgm:cxn modelId="{4BC9C43C-362F-4265-B0E4-F8F481D960A5}" type="presParOf" srcId="{DDB76398-3507-4291-899A-622C0B499DDE}" destId="{951F4CA8-E3D7-44C3-9AFF-33C340D6864C}" srcOrd="0" destOrd="0" presId="urn:microsoft.com/office/officeart/2005/8/layout/hierarchy1"/>
    <dgm:cxn modelId="{2255FC72-C7BA-45C0-B4F9-1F676F02A597}" type="presParOf" srcId="{DDB76398-3507-4291-899A-622C0B499DDE}" destId="{CAA0C60B-A3CA-4FB1-9E4B-1A43B1795A39}" srcOrd="1" destOrd="0" presId="urn:microsoft.com/office/officeart/2005/8/layout/hierarchy1"/>
    <dgm:cxn modelId="{478D4B0E-44DD-4BB0-825A-6A17EF3D0D27}" type="presParOf" srcId="{B91BF379-4BE3-41B6-A4A7-A59DB9383843}" destId="{8ED6685C-9FA8-4270-86A5-1B6873F90B54}" srcOrd="1" destOrd="0" presId="urn:microsoft.com/office/officeart/2005/8/layout/hierarchy1"/>
    <dgm:cxn modelId="{B8D1CF86-9D75-4A2A-B223-3374DF6C0FCC}" type="presParOf" srcId="{F17E51F4-3D81-4C53-8711-26B0DC6A6A3C}" destId="{F00F325D-AB5C-4991-8147-00393DA11B7A}" srcOrd="4" destOrd="0" presId="urn:microsoft.com/office/officeart/2005/8/layout/hierarchy1"/>
    <dgm:cxn modelId="{B9C293B9-856E-4CAC-8541-EDAC42718A25}" type="presParOf" srcId="{F17E51F4-3D81-4C53-8711-26B0DC6A6A3C}" destId="{EB06956C-43FC-4748-A124-11716DCEA520}" srcOrd="5" destOrd="0" presId="urn:microsoft.com/office/officeart/2005/8/layout/hierarchy1"/>
    <dgm:cxn modelId="{9085BF22-42D4-4098-ADE1-B8C7454E037E}" type="presParOf" srcId="{EB06956C-43FC-4748-A124-11716DCEA520}" destId="{936B17C4-E29A-44F6-873D-C853B3F20C86}" srcOrd="0" destOrd="0" presId="urn:microsoft.com/office/officeart/2005/8/layout/hierarchy1"/>
    <dgm:cxn modelId="{2429467D-2F25-4CCE-84E1-7B99916061FA}" type="presParOf" srcId="{936B17C4-E29A-44F6-873D-C853B3F20C86}" destId="{FFCA70CE-A33E-42FD-8FF4-B4F966569C03}" srcOrd="0" destOrd="0" presId="urn:microsoft.com/office/officeart/2005/8/layout/hierarchy1"/>
    <dgm:cxn modelId="{0EDF88CC-CAAA-4F15-B4E0-0E96141AA5E7}" type="presParOf" srcId="{936B17C4-E29A-44F6-873D-C853B3F20C86}" destId="{C2574CAC-B29C-4330-93E3-BCB5B3F19B29}" srcOrd="1" destOrd="0" presId="urn:microsoft.com/office/officeart/2005/8/layout/hierarchy1"/>
    <dgm:cxn modelId="{6A151D8D-E057-45A3-877F-35D4AC4035E5}" type="presParOf" srcId="{EB06956C-43FC-4748-A124-11716DCEA520}" destId="{08AFE557-E130-4D96-BF2F-06E91AD5415B}" srcOrd="1" destOrd="0" presId="urn:microsoft.com/office/officeart/2005/8/layout/hierarchy1"/>
    <dgm:cxn modelId="{99AF5B61-B943-4D66-836B-C401069D1153}" type="presParOf" srcId="{08AFE557-E130-4D96-BF2F-06E91AD5415B}" destId="{95871F24-030D-4270-B26D-4844A125AA9E}" srcOrd="0" destOrd="0" presId="urn:microsoft.com/office/officeart/2005/8/layout/hierarchy1"/>
    <dgm:cxn modelId="{81A48D2E-D17D-4CFF-A0AC-30EC0FA6E3E9}" type="presParOf" srcId="{08AFE557-E130-4D96-BF2F-06E91AD5415B}" destId="{BF3E89D4-9CD4-4EA0-A500-0B5EA2C9EB42}" srcOrd="1" destOrd="0" presId="urn:microsoft.com/office/officeart/2005/8/layout/hierarchy1"/>
    <dgm:cxn modelId="{352CBB47-682F-4893-B2A1-B0F635DF4695}" type="presParOf" srcId="{BF3E89D4-9CD4-4EA0-A500-0B5EA2C9EB42}" destId="{DBF431EA-81CD-4E8C-BFF8-CD3F6174C016}" srcOrd="0" destOrd="0" presId="urn:microsoft.com/office/officeart/2005/8/layout/hierarchy1"/>
    <dgm:cxn modelId="{3843940C-B00E-4A01-890D-C71827EA76A0}" type="presParOf" srcId="{DBF431EA-81CD-4E8C-BFF8-CD3F6174C016}" destId="{2C1B1055-06EC-4B78-BB20-503A05B5B930}" srcOrd="0" destOrd="0" presId="urn:microsoft.com/office/officeart/2005/8/layout/hierarchy1"/>
    <dgm:cxn modelId="{807A2960-24A1-44A3-8A13-1A28DB8A6B07}" type="presParOf" srcId="{DBF431EA-81CD-4E8C-BFF8-CD3F6174C016}" destId="{5835A9B1-EDC6-4ACB-8188-336D60AF8A2C}" srcOrd="1" destOrd="0" presId="urn:microsoft.com/office/officeart/2005/8/layout/hierarchy1"/>
    <dgm:cxn modelId="{C53ADAC8-25BC-41F3-95CB-9D593D7483EC}" type="presParOf" srcId="{BF3E89D4-9CD4-4EA0-A500-0B5EA2C9EB42}" destId="{1C93882A-0D05-461D-95C5-D78FC1A911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C3D2B-A160-417C-800F-F4C47206AEA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49CAE89-3913-44FB-A441-881F6CE0C806}">
      <dgm:prSet phldrT="[Text]" custT="1"/>
      <dgm:spPr/>
      <dgm:t>
        <a:bodyPr/>
        <a:lstStyle/>
        <a:p>
          <a:r>
            <a:rPr lang="hr-HR" sz="2400" b="1" smtClean="0"/>
            <a:t>Poremećaji </a:t>
          </a:r>
          <a:r>
            <a:rPr lang="hr-HR" sz="2400" b="1" dirty="0" smtClean="0"/>
            <a:t>izazvani glutenom</a:t>
          </a:r>
          <a:endParaRPr lang="hr-HR" sz="2400" b="1" dirty="0"/>
        </a:p>
      </dgm:t>
    </dgm:pt>
    <dgm:pt modelId="{6DFF771C-6676-4A4C-86B9-8EF59F6699B3}" type="parTrans" cxnId="{EB7EC853-F487-4BC8-8F27-E4677648FDB9}">
      <dgm:prSet/>
      <dgm:spPr/>
      <dgm:t>
        <a:bodyPr/>
        <a:lstStyle/>
        <a:p>
          <a:endParaRPr lang="hr-HR"/>
        </a:p>
      </dgm:t>
    </dgm:pt>
    <dgm:pt modelId="{AABA4BC6-0A88-400B-B531-FC61DFFBCB65}" type="sibTrans" cxnId="{EB7EC853-F487-4BC8-8F27-E4677648FDB9}">
      <dgm:prSet/>
      <dgm:spPr/>
      <dgm:t>
        <a:bodyPr/>
        <a:lstStyle/>
        <a:p>
          <a:endParaRPr lang="hr-HR"/>
        </a:p>
      </dgm:t>
    </dgm:pt>
    <dgm:pt modelId="{C4C864FC-BDF0-4BC5-8123-87989E722C89}">
      <dgm:prSet phldrT="[Text]" custT="1"/>
      <dgm:spPr/>
      <dgm:t>
        <a:bodyPr/>
        <a:lstStyle/>
        <a:p>
          <a:r>
            <a:rPr lang="hr-HR" sz="2000" b="1" dirty="0" smtClean="0"/>
            <a:t>Autoimuni</a:t>
          </a:r>
          <a:endParaRPr lang="hr-HR" sz="2000" b="1" dirty="0"/>
        </a:p>
      </dgm:t>
    </dgm:pt>
    <dgm:pt modelId="{72D73CC9-CFC2-4B98-BF67-92A5BA6691CB}" type="parTrans" cxnId="{40B54721-2776-40CD-83DD-8AF7B4A3AA3A}">
      <dgm:prSet/>
      <dgm:spPr/>
      <dgm:t>
        <a:bodyPr/>
        <a:lstStyle/>
        <a:p>
          <a:endParaRPr lang="hr-HR"/>
        </a:p>
      </dgm:t>
    </dgm:pt>
    <dgm:pt modelId="{B9815F51-651E-49EC-B982-B7D24F990BB7}" type="sibTrans" cxnId="{40B54721-2776-40CD-83DD-8AF7B4A3AA3A}">
      <dgm:prSet/>
      <dgm:spPr/>
      <dgm:t>
        <a:bodyPr/>
        <a:lstStyle/>
        <a:p>
          <a:endParaRPr lang="hr-HR"/>
        </a:p>
      </dgm:t>
    </dgm:pt>
    <dgm:pt modelId="{BCE2EB05-946C-4279-B375-9BDC7E261B5B}">
      <dgm:prSet phldrT="[Text]"/>
      <dgm:spPr/>
      <dgm:t>
        <a:bodyPr/>
        <a:lstStyle/>
        <a:p>
          <a:r>
            <a:rPr lang="hr-HR" dirty="0" smtClean="0"/>
            <a:t>Celijakija</a:t>
          </a:r>
          <a:endParaRPr lang="hr-HR" dirty="0"/>
        </a:p>
      </dgm:t>
    </dgm:pt>
    <dgm:pt modelId="{18EEA9B6-B137-4E89-895F-3951F8C7171C}" type="parTrans" cxnId="{D5FA41F2-9FDB-496F-A1E4-E65F5EFF730B}">
      <dgm:prSet/>
      <dgm:spPr/>
      <dgm:t>
        <a:bodyPr/>
        <a:lstStyle/>
        <a:p>
          <a:endParaRPr lang="hr-HR"/>
        </a:p>
      </dgm:t>
    </dgm:pt>
    <dgm:pt modelId="{2DE96EBC-11FF-43D3-97AF-7F911088CFEF}" type="sibTrans" cxnId="{D5FA41F2-9FDB-496F-A1E4-E65F5EFF730B}">
      <dgm:prSet/>
      <dgm:spPr/>
      <dgm:t>
        <a:bodyPr/>
        <a:lstStyle/>
        <a:p>
          <a:endParaRPr lang="hr-HR"/>
        </a:p>
      </dgm:t>
    </dgm:pt>
    <dgm:pt modelId="{600D5DDF-B275-49A4-8895-0632B6D4F6DE}">
      <dgm:prSet phldrT="[Text]"/>
      <dgm:spPr/>
      <dgm:t>
        <a:bodyPr/>
        <a:lstStyle/>
        <a:p>
          <a:r>
            <a:rPr lang="hr-HR" dirty="0" smtClean="0"/>
            <a:t>Glutenska ataksija</a:t>
          </a:r>
          <a:endParaRPr lang="hr-HR" dirty="0"/>
        </a:p>
      </dgm:t>
    </dgm:pt>
    <dgm:pt modelId="{8D561104-7DA4-4FBB-B360-CA5E6FAFF80D}" type="parTrans" cxnId="{A0F605DD-D367-44B4-9E8C-B397BF21550B}">
      <dgm:prSet/>
      <dgm:spPr/>
      <dgm:t>
        <a:bodyPr/>
        <a:lstStyle/>
        <a:p>
          <a:endParaRPr lang="hr-HR"/>
        </a:p>
      </dgm:t>
    </dgm:pt>
    <dgm:pt modelId="{F8EF3A2E-70B0-4459-A9FD-12DB25EB9447}" type="sibTrans" cxnId="{A0F605DD-D367-44B4-9E8C-B397BF21550B}">
      <dgm:prSet/>
      <dgm:spPr/>
      <dgm:t>
        <a:bodyPr/>
        <a:lstStyle/>
        <a:p>
          <a:endParaRPr lang="hr-HR"/>
        </a:p>
      </dgm:t>
    </dgm:pt>
    <dgm:pt modelId="{A98FE7DA-D63B-4BA9-8156-EC6AD2A02692}">
      <dgm:prSet phldrT="[Text]" custT="1"/>
      <dgm:spPr/>
      <dgm:t>
        <a:bodyPr/>
        <a:lstStyle/>
        <a:p>
          <a:r>
            <a:rPr lang="hr-HR" sz="2000" b="1" dirty="0" smtClean="0"/>
            <a:t>Alergijski</a:t>
          </a:r>
          <a:endParaRPr lang="hr-HR" sz="2000" b="1" dirty="0"/>
        </a:p>
      </dgm:t>
    </dgm:pt>
    <dgm:pt modelId="{FCC24475-5857-4091-BFE4-A72F21A82A81}" type="parTrans" cxnId="{1702F7B2-149E-4BF3-8495-70800EE93C6D}">
      <dgm:prSet/>
      <dgm:spPr/>
      <dgm:t>
        <a:bodyPr/>
        <a:lstStyle/>
        <a:p>
          <a:endParaRPr lang="hr-HR"/>
        </a:p>
      </dgm:t>
    </dgm:pt>
    <dgm:pt modelId="{0EACD019-7D74-4FE4-99E4-DD7B16CF6C0F}" type="sibTrans" cxnId="{1702F7B2-149E-4BF3-8495-70800EE93C6D}">
      <dgm:prSet/>
      <dgm:spPr/>
      <dgm:t>
        <a:bodyPr/>
        <a:lstStyle/>
        <a:p>
          <a:endParaRPr lang="hr-HR"/>
        </a:p>
      </dgm:t>
    </dgm:pt>
    <dgm:pt modelId="{79A47ECC-64FE-4876-B173-DCFBF1129B8A}">
      <dgm:prSet phldrT="[Text]"/>
      <dgm:spPr/>
      <dgm:t>
        <a:bodyPr/>
        <a:lstStyle/>
        <a:p>
          <a:r>
            <a:rPr lang="hr-HR" dirty="0" smtClean="0"/>
            <a:t>Alergija na pšenicu</a:t>
          </a:r>
        </a:p>
        <a:p>
          <a:r>
            <a:rPr lang="hr-HR" dirty="0" smtClean="0"/>
            <a:t>(-respitatorna</a:t>
          </a:r>
        </a:p>
        <a:p>
          <a:r>
            <a:rPr lang="hr-HR" dirty="0" smtClean="0"/>
            <a:t>-na hranu</a:t>
          </a:r>
        </a:p>
        <a:p>
          <a:r>
            <a:rPr lang="hr-HR" dirty="0" smtClean="0"/>
            <a:t>-WDEIA</a:t>
          </a:r>
        </a:p>
        <a:p>
          <a:r>
            <a:rPr lang="hr-HR" dirty="0" smtClean="0"/>
            <a:t>-kontaktna)</a:t>
          </a:r>
          <a:endParaRPr lang="hr-HR" dirty="0"/>
        </a:p>
      </dgm:t>
    </dgm:pt>
    <dgm:pt modelId="{5707E198-4A73-478F-9A7D-EA13E7CF6876}" type="parTrans" cxnId="{BCDF0100-CCD5-4D8C-A281-A4BE8353EC3D}">
      <dgm:prSet/>
      <dgm:spPr/>
      <dgm:t>
        <a:bodyPr/>
        <a:lstStyle/>
        <a:p>
          <a:endParaRPr lang="hr-HR"/>
        </a:p>
      </dgm:t>
    </dgm:pt>
    <dgm:pt modelId="{CA79938D-0A9A-4059-B985-96C23C0506EF}" type="sibTrans" cxnId="{BCDF0100-CCD5-4D8C-A281-A4BE8353EC3D}">
      <dgm:prSet/>
      <dgm:spPr/>
      <dgm:t>
        <a:bodyPr/>
        <a:lstStyle/>
        <a:p>
          <a:endParaRPr lang="hr-HR"/>
        </a:p>
      </dgm:t>
    </dgm:pt>
    <dgm:pt modelId="{29397919-290A-4A25-AD4A-C1A97DDCC76C}">
      <dgm:prSet custT="1"/>
      <dgm:spPr/>
      <dgm:t>
        <a:bodyPr/>
        <a:lstStyle/>
        <a:p>
          <a:r>
            <a:rPr lang="hr-HR" sz="1800" b="1" dirty="0" smtClean="0"/>
            <a:t>Ne-autoimuni</a:t>
          </a:r>
        </a:p>
        <a:p>
          <a:r>
            <a:rPr lang="hr-HR" sz="1800" b="1" dirty="0" smtClean="0"/>
            <a:t>Ne-alergijski</a:t>
          </a:r>
          <a:endParaRPr lang="hr-HR" sz="1800" b="1" dirty="0"/>
        </a:p>
      </dgm:t>
    </dgm:pt>
    <dgm:pt modelId="{22CB2B87-BAFE-450F-8730-DEA0A24D3E7C}" type="parTrans" cxnId="{4E0EFC1C-EC51-485B-B451-387EC849AC29}">
      <dgm:prSet/>
      <dgm:spPr/>
      <dgm:t>
        <a:bodyPr/>
        <a:lstStyle/>
        <a:p>
          <a:endParaRPr lang="hr-HR"/>
        </a:p>
      </dgm:t>
    </dgm:pt>
    <dgm:pt modelId="{E1B55D7B-E17A-4DAA-8857-53613BF18F2C}" type="sibTrans" cxnId="{4E0EFC1C-EC51-485B-B451-387EC849AC29}">
      <dgm:prSet/>
      <dgm:spPr/>
      <dgm:t>
        <a:bodyPr/>
        <a:lstStyle/>
        <a:p>
          <a:endParaRPr lang="hr-HR"/>
        </a:p>
      </dgm:t>
    </dgm:pt>
    <dgm:pt modelId="{A0D8D96C-F2BB-463F-AE16-4FFBDDF01F18}">
      <dgm:prSet/>
      <dgm:spPr/>
      <dgm:t>
        <a:bodyPr/>
        <a:lstStyle/>
        <a:p>
          <a:r>
            <a:rPr lang="hr-HR" dirty="0" smtClean="0"/>
            <a:t>DH</a:t>
          </a:r>
          <a:endParaRPr lang="hr-HR" dirty="0"/>
        </a:p>
      </dgm:t>
    </dgm:pt>
    <dgm:pt modelId="{FE282DCC-DBC6-49A9-B2DB-D2E3EEBE6562}" type="parTrans" cxnId="{AC53098B-8CE4-47F5-94F8-E78DE3DE93C7}">
      <dgm:prSet/>
      <dgm:spPr/>
      <dgm:t>
        <a:bodyPr/>
        <a:lstStyle/>
        <a:p>
          <a:endParaRPr lang="hr-HR"/>
        </a:p>
      </dgm:t>
    </dgm:pt>
    <dgm:pt modelId="{FD465BA8-FE8B-4F09-B091-CA466BCB4285}" type="sibTrans" cxnId="{AC53098B-8CE4-47F5-94F8-E78DE3DE93C7}">
      <dgm:prSet/>
      <dgm:spPr/>
      <dgm:t>
        <a:bodyPr/>
        <a:lstStyle/>
        <a:p>
          <a:endParaRPr lang="hr-HR"/>
        </a:p>
      </dgm:t>
    </dgm:pt>
    <dgm:pt modelId="{7AC5181D-E72B-4E4D-BBCC-53BAF29BA3BA}">
      <dgm:prSet/>
      <dgm:spPr/>
      <dgm:t>
        <a:bodyPr/>
        <a:lstStyle/>
        <a:p>
          <a:r>
            <a:rPr lang="hr-HR" dirty="0" smtClean="0"/>
            <a:t>Preosjetljivost na gluten</a:t>
          </a:r>
          <a:endParaRPr lang="hr-HR" dirty="0"/>
        </a:p>
      </dgm:t>
    </dgm:pt>
    <dgm:pt modelId="{3D9E03FF-D5B1-4507-94AB-2F5A874D3CEF}" type="sibTrans" cxnId="{35037346-2F00-4207-B602-0EA0EDAD3CE2}">
      <dgm:prSet/>
      <dgm:spPr/>
      <dgm:t>
        <a:bodyPr/>
        <a:lstStyle/>
        <a:p>
          <a:endParaRPr lang="hr-HR"/>
        </a:p>
      </dgm:t>
    </dgm:pt>
    <dgm:pt modelId="{12FBB016-7839-41A2-B0BF-69D1EF73D599}" type="parTrans" cxnId="{35037346-2F00-4207-B602-0EA0EDAD3CE2}">
      <dgm:prSet/>
      <dgm:spPr/>
      <dgm:t>
        <a:bodyPr/>
        <a:lstStyle/>
        <a:p>
          <a:endParaRPr lang="hr-HR"/>
        </a:p>
      </dgm:t>
    </dgm:pt>
    <dgm:pt modelId="{CDB5B2E7-56F9-4968-857E-0C05D9FA2385}" type="pres">
      <dgm:prSet presAssocID="{EBEC3D2B-A160-417C-800F-F4C47206AE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C67ED51-A0F8-4BD6-82F6-7E210B8BF7F4}" type="pres">
      <dgm:prSet presAssocID="{B49CAE89-3913-44FB-A441-881F6CE0C806}" presName="hierRoot1" presStyleCnt="0"/>
      <dgm:spPr/>
    </dgm:pt>
    <dgm:pt modelId="{A4E08A21-0C43-4725-9EF4-2483C12F465E}" type="pres">
      <dgm:prSet presAssocID="{B49CAE89-3913-44FB-A441-881F6CE0C806}" presName="composite" presStyleCnt="0"/>
      <dgm:spPr/>
    </dgm:pt>
    <dgm:pt modelId="{85E23F0D-C3DF-4E6D-BEE2-A9C087BD0784}" type="pres">
      <dgm:prSet presAssocID="{B49CAE89-3913-44FB-A441-881F6CE0C806}" presName="background" presStyleLbl="node0" presStyleIdx="0" presStyleCnt="1"/>
      <dgm:spPr/>
    </dgm:pt>
    <dgm:pt modelId="{EE6C955D-B7C3-4180-AEBF-763BA1F9DF93}" type="pres">
      <dgm:prSet presAssocID="{B49CAE89-3913-44FB-A441-881F6CE0C806}" presName="text" presStyleLbl="fgAcc0" presStyleIdx="0" presStyleCnt="1" custScaleX="129537" custScaleY="13529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7E51F4-3D81-4C53-8711-26B0DC6A6A3C}" type="pres">
      <dgm:prSet presAssocID="{B49CAE89-3913-44FB-A441-881F6CE0C806}" presName="hierChild2" presStyleCnt="0"/>
      <dgm:spPr/>
    </dgm:pt>
    <dgm:pt modelId="{264F291A-B477-49D6-AA09-694590978F8C}" type="pres">
      <dgm:prSet presAssocID="{72D73CC9-CFC2-4B98-BF67-92A5BA6691CB}" presName="Name10" presStyleLbl="parChTrans1D2" presStyleIdx="0" presStyleCnt="3"/>
      <dgm:spPr/>
      <dgm:t>
        <a:bodyPr/>
        <a:lstStyle/>
        <a:p>
          <a:endParaRPr lang="hr-HR"/>
        </a:p>
      </dgm:t>
    </dgm:pt>
    <dgm:pt modelId="{83DD10A2-5158-4AD7-AAB8-DF9BFE4D0369}" type="pres">
      <dgm:prSet presAssocID="{C4C864FC-BDF0-4BC5-8123-87989E722C89}" presName="hierRoot2" presStyleCnt="0"/>
      <dgm:spPr/>
    </dgm:pt>
    <dgm:pt modelId="{58DD5354-F5C9-42BA-A856-CAEC3FC73C09}" type="pres">
      <dgm:prSet presAssocID="{C4C864FC-BDF0-4BC5-8123-87989E722C89}" presName="composite2" presStyleCnt="0"/>
      <dgm:spPr/>
    </dgm:pt>
    <dgm:pt modelId="{877816A3-215E-4578-9DC0-1B263D9FCDFE}" type="pres">
      <dgm:prSet presAssocID="{C4C864FC-BDF0-4BC5-8123-87989E722C89}" presName="background2" presStyleLbl="node2" presStyleIdx="0" presStyleCnt="3"/>
      <dgm:spPr/>
    </dgm:pt>
    <dgm:pt modelId="{47797FA6-A028-4D5F-9B23-46AB3763EC6D}" type="pres">
      <dgm:prSet presAssocID="{C4C864FC-BDF0-4BC5-8123-87989E722C8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451F911-509A-417A-BAEF-97E91C3F67C5}" type="pres">
      <dgm:prSet presAssocID="{C4C864FC-BDF0-4BC5-8123-87989E722C89}" presName="hierChild3" presStyleCnt="0"/>
      <dgm:spPr/>
    </dgm:pt>
    <dgm:pt modelId="{FAB7D534-8B0D-4C15-AD2C-D5B57DF44639}" type="pres">
      <dgm:prSet presAssocID="{18EEA9B6-B137-4E89-895F-3951F8C7171C}" presName="Name17" presStyleLbl="parChTrans1D3" presStyleIdx="0" presStyleCnt="5"/>
      <dgm:spPr/>
      <dgm:t>
        <a:bodyPr/>
        <a:lstStyle/>
        <a:p>
          <a:endParaRPr lang="hr-HR"/>
        </a:p>
      </dgm:t>
    </dgm:pt>
    <dgm:pt modelId="{79660502-062C-4839-8144-1C4B63C1137C}" type="pres">
      <dgm:prSet presAssocID="{BCE2EB05-946C-4279-B375-9BDC7E261B5B}" presName="hierRoot3" presStyleCnt="0"/>
      <dgm:spPr/>
    </dgm:pt>
    <dgm:pt modelId="{A606DB54-DE4C-4FDA-8A46-707E5ACD5E8A}" type="pres">
      <dgm:prSet presAssocID="{BCE2EB05-946C-4279-B375-9BDC7E261B5B}" presName="composite3" presStyleCnt="0"/>
      <dgm:spPr/>
    </dgm:pt>
    <dgm:pt modelId="{0A974982-31B9-4F58-AFDF-FCB9B9290179}" type="pres">
      <dgm:prSet presAssocID="{BCE2EB05-946C-4279-B375-9BDC7E261B5B}" presName="background3" presStyleLbl="node3" presStyleIdx="0" presStyleCnt="5"/>
      <dgm:spPr/>
    </dgm:pt>
    <dgm:pt modelId="{C0411B07-EBD7-41D1-91B7-A8A5B5475CE0}" type="pres">
      <dgm:prSet presAssocID="{BCE2EB05-946C-4279-B375-9BDC7E261B5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C1522EF-57F5-4E62-9BCF-B60953789A1F}" type="pres">
      <dgm:prSet presAssocID="{BCE2EB05-946C-4279-B375-9BDC7E261B5B}" presName="hierChild4" presStyleCnt="0"/>
      <dgm:spPr/>
    </dgm:pt>
    <dgm:pt modelId="{580EEDAB-D442-484B-82F6-B9FC9E11C5AD}" type="pres">
      <dgm:prSet presAssocID="{8D561104-7DA4-4FBB-B360-CA5E6FAFF80D}" presName="Name17" presStyleLbl="parChTrans1D3" presStyleIdx="1" presStyleCnt="5"/>
      <dgm:spPr/>
      <dgm:t>
        <a:bodyPr/>
        <a:lstStyle/>
        <a:p>
          <a:endParaRPr lang="hr-HR"/>
        </a:p>
      </dgm:t>
    </dgm:pt>
    <dgm:pt modelId="{1DB6D641-AC0A-4F3B-A99B-CAC37B485DBE}" type="pres">
      <dgm:prSet presAssocID="{600D5DDF-B275-49A4-8895-0632B6D4F6DE}" presName="hierRoot3" presStyleCnt="0"/>
      <dgm:spPr/>
    </dgm:pt>
    <dgm:pt modelId="{30DC65D6-34F4-422F-A6F9-E3B4D07E75E3}" type="pres">
      <dgm:prSet presAssocID="{600D5DDF-B275-49A4-8895-0632B6D4F6DE}" presName="composite3" presStyleCnt="0"/>
      <dgm:spPr/>
    </dgm:pt>
    <dgm:pt modelId="{23CA7536-6DB7-4868-B600-4525584DF3C1}" type="pres">
      <dgm:prSet presAssocID="{600D5DDF-B275-49A4-8895-0632B6D4F6DE}" presName="background3" presStyleLbl="node3" presStyleIdx="1" presStyleCnt="5"/>
      <dgm:spPr/>
    </dgm:pt>
    <dgm:pt modelId="{D3F4C36C-07FB-4FCB-B5CE-650797186892}" type="pres">
      <dgm:prSet presAssocID="{600D5DDF-B275-49A4-8895-0632B6D4F6D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40D01D3-6FFC-4593-B98E-C40EA9C098A7}" type="pres">
      <dgm:prSet presAssocID="{600D5DDF-B275-49A4-8895-0632B6D4F6DE}" presName="hierChild4" presStyleCnt="0"/>
      <dgm:spPr/>
    </dgm:pt>
    <dgm:pt modelId="{6A239A27-31F4-4953-BCFD-16CC0C052003}" type="pres">
      <dgm:prSet presAssocID="{FE282DCC-DBC6-49A9-B2DB-D2E3EEBE6562}" presName="Name17" presStyleLbl="parChTrans1D3" presStyleIdx="2" presStyleCnt="5"/>
      <dgm:spPr/>
      <dgm:t>
        <a:bodyPr/>
        <a:lstStyle/>
        <a:p>
          <a:endParaRPr lang="hr-HR"/>
        </a:p>
      </dgm:t>
    </dgm:pt>
    <dgm:pt modelId="{17C36BFA-8C1C-4D33-A160-8E6DBA5D2880}" type="pres">
      <dgm:prSet presAssocID="{A0D8D96C-F2BB-463F-AE16-4FFBDDF01F18}" presName="hierRoot3" presStyleCnt="0"/>
      <dgm:spPr/>
    </dgm:pt>
    <dgm:pt modelId="{67B5BEF6-6EDD-482F-9256-FB449D93E992}" type="pres">
      <dgm:prSet presAssocID="{A0D8D96C-F2BB-463F-AE16-4FFBDDF01F18}" presName="composite3" presStyleCnt="0"/>
      <dgm:spPr/>
    </dgm:pt>
    <dgm:pt modelId="{CAD1DB48-A680-498B-96EA-6B293EE68925}" type="pres">
      <dgm:prSet presAssocID="{A0D8D96C-F2BB-463F-AE16-4FFBDDF01F18}" presName="background3" presStyleLbl="node3" presStyleIdx="2" presStyleCnt="5"/>
      <dgm:spPr/>
    </dgm:pt>
    <dgm:pt modelId="{FB100886-1216-4F30-8514-D7E9307A75F1}" type="pres">
      <dgm:prSet presAssocID="{A0D8D96C-F2BB-463F-AE16-4FFBDDF01F1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3067D45-8EBD-43E5-913B-3B55ED6CBC61}" type="pres">
      <dgm:prSet presAssocID="{A0D8D96C-F2BB-463F-AE16-4FFBDDF01F18}" presName="hierChild4" presStyleCnt="0"/>
      <dgm:spPr/>
    </dgm:pt>
    <dgm:pt modelId="{15125C6B-EBDE-4F5C-BC33-12C3FFC6F40A}" type="pres">
      <dgm:prSet presAssocID="{FCC24475-5857-4091-BFE4-A72F21A82A81}" presName="Name10" presStyleLbl="parChTrans1D2" presStyleIdx="1" presStyleCnt="3"/>
      <dgm:spPr/>
      <dgm:t>
        <a:bodyPr/>
        <a:lstStyle/>
        <a:p>
          <a:endParaRPr lang="hr-HR"/>
        </a:p>
      </dgm:t>
    </dgm:pt>
    <dgm:pt modelId="{0C96D4D3-31AB-4534-8103-D7502DB6BDAE}" type="pres">
      <dgm:prSet presAssocID="{A98FE7DA-D63B-4BA9-8156-EC6AD2A02692}" presName="hierRoot2" presStyleCnt="0"/>
      <dgm:spPr/>
    </dgm:pt>
    <dgm:pt modelId="{4AFF59D5-B83E-4297-8815-BB8F78172343}" type="pres">
      <dgm:prSet presAssocID="{A98FE7DA-D63B-4BA9-8156-EC6AD2A02692}" presName="composite2" presStyleCnt="0"/>
      <dgm:spPr/>
    </dgm:pt>
    <dgm:pt modelId="{795FC42D-9FA3-4B45-93C9-2E07C5F853AF}" type="pres">
      <dgm:prSet presAssocID="{A98FE7DA-D63B-4BA9-8156-EC6AD2A02692}" presName="background2" presStyleLbl="node2" presStyleIdx="1" presStyleCnt="3"/>
      <dgm:spPr/>
    </dgm:pt>
    <dgm:pt modelId="{81ADB7BF-040A-4B42-A422-A8FB389D23C8}" type="pres">
      <dgm:prSet presAssocID="{A98FE7DA-D63B-4BA9-8156-EC6AD2A0269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70DD1C5-990C-470F-BB91-4D4B97819472}" type="pres">
      <dgm:prSet presAssocID="{A98FE7DA-D63B-4BA9-8156-EC6AD2A02692}" presName="hierChild3" presStyleCnt="0"/>
      <dgm:spPr/>
    </dgm:pt>
    <dgm:pt modelId="{B93F32D1-638B-4156-B135-F8ECC9C96F4F}" type="pres">
      <dgm:prSet presAssocID="{5707E198-4A73-478F-9A7D-EA13E7CF6876}" presName="Name17" presStyleLbl="parChTrans1D3" presStyleIdx="3" presStyleCnt="5"/>
      <dgm:spPr/>
      <dgm:t>
        <a:bodyPr/>
        <a:lstStyle/>
        <a:p>
          <a:endParaRPr lang="hr-HR"/>
        </a:p>
      </dgm:t>
    </dgm:pt>
    <dgm:pt modelId="{B91BF379-4BE3-41B6-A4A7-A59DB9383843}" type="pres">
      <dgm:prSet presAssocID="{79A47ECC-64FE-4876-B173-DCFBF1129B8A}" presName="hierRoot3" presStyleCnt="0"/>
      <dgm:spPr/>
    </dgm:pt>
    <dgm:pt modelId="{DDB76398-3507-4291-899A-622C0B499DDE}" type="pres">
      <dgm:prSet presAssocID="{79A47ECC-64FE-4876-B173-DCFBF1129B8A}" presName="composite3" presStyleCnt="0"/>
      <dgm:spPr/>
    </dgm:pt>
    <dgm:pt modelId="{951F4CA8-E3D7-44C3-9AFF-33C340D6864C}" type="pres">
      <dgm:prSet presAssocID="{79A47ECC-64FE-4876-B173-DCFBF1129B8A}" presName="background3" presStyleLbl="node3" presStyleIdx="3" presStyleCnt="5"/>
      <dgm:spPr/>
    </dgm:pt>
    <dgm:pt modelId="{CAA0C60B-A3CA-4FB1-9E4B-1A43B1795A39}" type="pres">
      <dgm:prSet presAssocID="{79A47ECC-64FE-4876-B173-DCFBF1129B8A}" presName="text3" presStyleLbl="fgAcc3" presStyleIdx="3" presStyleCnt="5" custScaleX="119047" custScaleY="2292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ED6685C-9FA8-4270-86A5-1B6873F90B54}" type="pres">
      <dgm:prSet presAssocID="{79A47ECC-64FE-4876-B173-DCFBF1129B8A}" presName="hierChild4" presStyleCnt="0"/>
      <dgm:spPr/>
    </dgm:pt>
    <dgm:pt modelId="{F00F325D-AB5C-4991-8147-00393DA11B7A}" type="pres">
      <dgm:prSet presAssocID="{22CB2B87-BAFE-450F-8730-DEA0A24D3E7C}" presName="Name10" presStyleLbl="parChTrans1D2" presStyleIdx="2" presStyleCnt="3"/>
      <dgm:spPr/>
      <dgm:t>
        <a:bodyPr/>
        <a:lstStyle/>
        <a:p>
          <a:endParaRPr lang="hr-HR"/>
        </a:p>
      </dgm:t>
    </dgm:pt>
    <dgm:pt modelId="{EB06956C-43FC-4748-A124-11716DCEA520}" type="pres">
      <dgm:prSet presAssocID="{29397919-290A-4A25-AD4A-C1A97DDCC76C}" presName="hierRoot2" presStyleCnt="0"/>
      <dgm:spPr/>
    </dgm:pt>
    <dgm:pt modelId="{936B17C4-E29A-44F6-873D-C853B3F20C86}" type="pres">
      <dgm:prSet presAssocID="{29397919-290A-4A25-AD4A-C1A97DDCC76C}" presName="composite2" presStyleCnt="0"/>
      <dgm:spPr/>
    </dgm:pt>
    <dgm:pt modelId="{FFCA70CE-A33E-42FD-8FF4-B4F966569C03}" type="pres">
      <dgm:prSet presAssocID="{29397919-290A-4A25-AD4A-C1A97DDCC76C}" presName="background2" presStyleLbl="node2" presStyleIdx="2" presStyleCnt="3"/>
      <dgm:spPr/>
    </dgm:pt>
    <dgm:pt modelId="{C2574CAC-B29C-4330-93E3-BCB5B3F19B29}" type="pres">
      <dgm:prSet presAssocID="{29397919-290A-4A25-AD4A-C1A97DDCC76C}" presName="text2" presStyleLbl="fgAcc2" presStyleIdx="2" presStyleCnt="3" custScaleX="11807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8AFE557-E130-4D96-BF2F-06E91AD5415B}" type="pres">
      <dgm:prSet presAssocID="{29397919-290A-4A25-AD4A-C1A97DDCC76C}" presName="hierChild3" presStyleCnt="0"/>
      <dgm:spPr/>
    </dgm:pt>
    <dgm:pt modelId="{95871F24-030D-4270-B26D-4844A125AA9E}" type="pres">
      <dgm:prSet presAssocID="{12FBB016-7839-41A2-B0BF-69D1EF73D599}" presName="Name17" presStyleLbl="parChTrans1D3" presStyleIdx="4" presStyleCnt="5"/>
      <dgm:spPr/>
      <dgm:t>
        <a:bodyPr/>
        <a:lstStyle/>
        <a:p>
          <a:endParaRPr lang="hr-HR"/>
        </a:p>
      </dgm:t>
    </dgm:pt>
    <dgm:pt modelId="{BF3E89D4-9CD4-4EA0-A500-0B5EA2C9EB42}" type="pres">
      <dgm:prSet presAssocID="{7AC5181D-E72B-4E4D-BBCC-53BAF29BA3BA}" presName="hierRoot3" presStyleCnt="0"/>
      <dgm:spPr/>
    </dgm:pt>
    <dgm:pt modelId="{DBF431EA-81CD-4E8C-BFF8-CD3F6174C016}" type="pres">
      <dgm:prSet presAssocID="{7AC5181D-E72B-4E4D-BBCC-53BAF29BA3BA}" presName="composite3" presStyleCnt="0"/>
      <dgm:spPr/>
    </dgm:pt>
    <dgm:pt modelId="{2C1B1055-06EC-4B78-BB20-503A05B5B930}" type="pres">
      <dgm:prSet presAssocID="{7AC5181D-E72B-4E4D-BBCC-53BAF29BA3BA}" presName="background3" presStyleLbl="node3" presStyleIdx="4" presStyleCnt="5"/>
      <dgm:spPr/>
    </dgm:pt>
    <dgm:pt modelId="{5835A9B1-EDC6-4ACB-8188-336D60AF8A2C}" type="pres">
      <dgm:prSet presAssocID="{7AC5181D-E72B-4E4D-BBCC-53BAF29BA3BA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C93882A-0D05-461D-95C5-D78FC1A911F4}" type="pres">
      <dgm:prSet presAssocID="{7AC5181D-E72B-4E4D-BBCC-53BAF29BA3BA}" presName="hierChild4" presStyleCnt="0"/>
      <dgm:spPr/>
    </dgm:pt>
  </dgm:ptLst>
  <dgm:cxnLst>
    <dgm:cxn modelId="{A68E566B-3560-4A4A-B762-9A061CB9F088}" type="presOf" srcId="{7AC5181D-E72B-4E4D-BBCC-53BAF29BA3BA}" destId="{5835A9B1-EDC6-4ACB-8188-336D60AF8A2C}" srcOrd="0" destOrd="0" presId="urn:microsoft.com/office/officeart/2005/8/layout/hierarchy1"/>
    <dgm:cxn modelId="{65938CE1-5C8A-4A5B-92F9-792A8D215AA0}" type="presOf" srcId="{5707E198-4A73-478F-9A7D-EA13E7CF6876}" destId="{B93F32D1-638B-4156-B135-F8ECC9C96F4F}" srcOrd="0" destOrd="0" presId="urn:microsoft.com/office/officeart/2005/8/layout/hierarchy1"/>
    <dgm:cxn modelId="{35037346-2F00-4207-B602-0EA0EDAD3CE2}" srcId="{29397919-290A-4A25-AD4A-C1A97DDCC76C}" destId="{7AC5181D-E72B-4E4D-BBCC-53BAF29BA3BA}" srcOrd="0" destOrd="0" parTransId="{12FBB016-7839-41A2-B0BF-69D1EF73D599}" sibTransId="{3D9E03FF-D5B1-4507-94AB-2F5A874D3CEF}"/>
    <dgm:cxn modelId="{1702F7B2-149E-4BF3-8495-70800EE93C6D}" srcId="{B49CAE89-3913-44FB-A441-881F6CE0C806}" destId="{A98FE7DA-D63B-4BA9-8156-EC6AD2A02692}" srcOrd="1" destOrd="0" parTransId="{FCC24475-5857-4091-BFE4-A72F21A82A81}" sibTransId="{0EACD019-7D74-4FE4-99E4-DD7B16CF6C0F}"/>
    <dgm:cxn modelId="{4E0EFC1C-EC51-485B-B451-387EC849AC29}" srcId="{B49CAE89-3913-44FB-A441-881F6CE0C806}" destId="{29397919-290A-4A25-AD4A-C1A97DDCC76C}" srcOrd="2" destOrd="0" parTransId="{22CB2B87-BAFE-450F-8730-DEA0A24D3E7C}" sibTransId="{E1B55D7B-E17A-4DAA-8857-53613BF18F2C}"/>
    <dgm:cxn modelId="{BCDF0100-CCD5-4D8C-A281-A4BE8353EC3D}" srcId="{A98FE7DA-D63B-4BA9-8156-EC6AD2A02692}" destId="{79A47ECC-64FE-4876-B173-DCFBF1129B8A}" srcOrd="0" destOrd="0" parTransId="{5707E198-4A73-478F-9A7D-EA13E7CF6876}" sibTransId="{CA79938D-0A9A-4059-B985-96C23C0506EF}"/>
    <dgm:cxn modelId="{EB7EC853-F487-4BC8-8F27-E4677648FDB9}" srcId="{EBEC3D2B-A160-417C-800F-F4C47206AEAF}" destId="{B49CAE89-3913-44FB-A441-881F6CE0C806}" srcOrd="0" destOrd="0" parTransId="{6DFF771C-6676-4A4C-86B9-8EF59F6699B3}" sibTransId="{AABA4BC6-0A88-400B-B531-FC61DFFBCB65}"/>
    <dgm:cxn modelId="{F4385872-83F7-4895-867B-455F032D0273}" type="presOf" srcId="{A98FE7DA-D63B-4BA9-8156-EC6AD2A02692}" destId="{81ADB7BF-040A-4B42-A422-A8FB389D23C8}" srcOrd="0" destOrd="0" presId="urn:microsoft.com/office/officeart/2005/8/layout/hierarchy1"/>
    <dgm:cxn modelId="{9EAE580B-5C31-4CAF-BD7B-1E586618B74B}" type="presOf" srcId="{22CB2B87-BAFE-450F-8730-DEA0A24D3E7C}" destId="{F00F325D-AB5C-4991-8147-00393DA11B7A}" srcOrd="0" destOrd="0" presId="urn:microsoft.com/office/officeart/2005/8/layout/hierarchy1"/>
    <dgm:cxn modelId="{1A0FF802-6C2A-4B60-8399-6BF573912E25}" type="presOf" srcId="{FCC24475-5857-4091-BFE4-A72F21A82A81}" destId="{15125C6B-EBDE-4F5C-BC33-12C3FFC6F40A}" srcOrd="0" destOrd="0" presId="urn:microsoft.com/office/officeart/2005/8/layout/hierarchy1"/>
    <dgm:cxn modelId="{C6007068-539E-4DD8-AFDF-E55EA9115DE7}" type="presOf" srcId="{A0D8D96C-F2BB-463F-AE16-4FFBDDF01F18}" destId="{FB100886-1216-4F30-8514-D7E9307A75F1}" srcOrd="0" destOrd="0" presId="urn:microsoft.com/office/officeart/2005/8/layout/hierarchy1"/>
    <dgm:cxn modelId="{A0F605DD-D367-44B4-9E8C-B397BF21550B}" srcId="{C4C864FC-BDF0-4BC5-8123-87989E722C89}" destId="{600D5DDF-B275-49A4-8895-0632B6D4F6DE}" srcOrd="1" destOrd="0" parTransId="{8D561104-7DA4-4FBB-B360-CA5E6FAFF80D}" sibTransId="{F8EF3A2E-70B0-4459-A9FD-12DB25EB9447}"/>
    <dgm:cxn modelId="{40B54721-2776-40CD-83DD-8AF7B4A3AA3A}" srcId="{B49CAE89-3913-44FB-A441-881F6CE0C806}" destId="{C4C864FC-BDF0-4BC5-8123-87989E722C89}" srcOrd="0" destOrd="0" parTransId="{72D73CC9-CFC2-4B98-BF67-92A5BA6691CB}" sibTransId="{B9815F51-651E-49EC-B982-B7D24F990BB7}"/>
    <dgm:cxn modelId="{A222F653-3791-4D65-ACAD-215EB5F39775}" type="presOf" srcId="{FE282DCC-DBC6-49A9-B2DB-D2E3EEBE6562}" destId="{6A239A27-31F4-4953-BCFD-16CC0C052003}" srcOrd="0" destOrd="0" presId="urn:microsoft.com/office/officeart/2005/8/layout/hierarchy1"/>
    <dgm:cxn modelId="{BA719CC6-AF2D-4ACE-B3A0-82FBFE0FD2C5}" type="presOf" srcId="{29397919-290A-4A25-AD4A-C1A97DDCC76C}" destId="{C2574CAC-B29C-4330-93E3-BCB5B3F19B29}" srcOrd="0" destOrd="0" presId="urn:microsoft.com/office/officeart/2005/8/layout/hierarchy1"/>
    <dgm:cxn modelId="{B49CD721-7BBC-4B78-99F4-8B7A71ABEE50}" type="presOf" srcId="{BCE2EB05-946C-4279-B375-9BDC7E261B5B}" destId="{C0411B07-EBD7-41D1-91B7-A8A5B5475CE0}" srcOrd="0" destOrd="0" presId="urn:microsoft.com/office/officeart/2005/8/layout/hierarchy1"/>
    <dgm:cxn modelId="{BF228A8E-4A58-4AA5-9218-D72360B564BD}" type="presOf" srcId="{B49CAE89-3913-44FB-A441-881F6CE0C806}" destId="{EE6C955D-B7C3-4180-AEBF-763BA1F9DF93}" srcOrd="0" destOrd="0" presId="urn:microsoft.com/office/officeart/2005/8/layout/hierarchy1"/>
    <dgm:cxn modelId="{2413082D-07A6-4E4A-92D6-1378BAE07F52}" type="presOf" srcId="{18EEA9B6-B137-4E89-895F-3951F8C7171C}" destId="{FAB7D534-8B0D-4C15-AD2C-D5B57DF44639}" srcOrd="0" destOrd="0" presId="urn:microsoft.com/office/officeart/2005/8/layout/hierarchy1"/>
    <dgm:cxn modelId="{1EBAB276-0727-4DFA-82D8-65E81E8424A0}" type="presOf" srcId="{79A47ECC-64FE-4876-B173-DCFBF1129B8A}" destId="{CAA0C60B-A3CA-4FB1-9E4B-1A43B1795A39}" srcOrd="0" destOrd="0" presId="urn:microsoft.com/office/officeart/2005/8/layout/hierarchy1"/>
    <dgm:cxn modelId="{187137FE-683A-462E-8582-9E52B642B800}" type="presOf" srcId="{12FBB016-7839-41A2-B0BF-69D1EF73D599}" destId="{95871F24-030D-4270-B26D-4844A125AA9E}" srcOrd="0" destOrd="0" presId="urn:microsoft.com/office/officeart/2005/8/layout/hierarchy1"/>
    <dgm:cxn modelId="{9D3AFE8C-6FED-48DE-BB07-ADBE67B080DA}" type="presOf" srcId="{8D561104-7DA4-4FBB-B360-CA5E6FAFF80D}" destId="{580EEDAB-D442-484B-82F6-B9FC9E11C5AD}" srcOrd="0" destOrd="0" presId="urn:microsoft.com/office/officeart/2005/8/layout/hierarchy1"/>
    <dgm:cxn modelId="{5D3F37F7-48A8-4701-BEA7-26F0A12ACB6F}" type="presOf" srcId="{600D5DDF-B275-49A4-8895-0632B6D4F6DE}" destId="{D3F4C36C-07FB-4FCB-B5CE-650797186892}" srcOrd="0" destOrd="0" presId="urn:microsoft.com/office/officeart/2005/8/layout/hierarchy1"/>
    <dgm:cxn modelId="{E2EF00B7-6873-4AAF-A60E-9228E15116AF}" type="presOf" srcId="{72D73CC9-CFC2-4B98-BF67-92A5BA6691CB}" destId="{264F291A-B477-49D6-AA09-694590978F8C}" srcOrd="0" destOrd="0" presId="urn:microsoft.com/office/officeart/2005/8/layout/hierarchy1"/>
    <dgm:cxn modelId="{D5FA41F2-9FDB-496F-A1E4-E65F5EFF730B}" srcId="{C4C864FC-BDF0-4BC5-8123-87989E722C89}" destId="{BCE2EB05-946C-4279-B375-9BDC7E261B5B}" srcOrd="0" destOrd="0" parTransId="{18EEA9B6-B137-4E89-895F-3951F8C7171C}" sibTransId="{2DE96EBC-11FF-43D3-97AF-7F911088CFEF}"/>
    <dgm:cxn modelId="{D549BAC0-DB4B-427A-B036-EFDE936795D9}" type="presOf" srcId="{C4C864FC-BDF0-4BC5-8123-87989E722C89}" destId="{47797FA6-A028-4D5F-9B23-46AB3763EC6D}" srcOrd="0" destOrd="0" presId="urn:microsoft.com/office/officeart/2005/8/layout/hierarchy1"/>
    <dgm:cxn modelId="{AC53098B-8CE4-47F5-94F8-E78DE3DE93C7}" srcId="{C4C864FC-BDF0-4BC5-8123-87989E722C89}" destId="{A0D8D96C-F2BB-463F-AE16-4FFBDDF01F18}" srcOrd="2" destOrd="0" parTransId="{FE282DCC-DBC6-49A9-B2DB-D2E3EEBE6562}" sibTransId="{FD465BA8-FE8B-4F09-B091-CA466BCB4285}"/>
    <dgm:cxn modelId="{2A2791C3-8711-4DF3-AE7B-8F05D1724A0C}" type="presOf" srcId="{EBEC3D2B-A160-417C-800F-F4C47206AEAF}" destId="{CDB5B2E7-56F9-4968-857E-0C05D9FA2385}" srcOrd="0" destOrd="0" presId="urn:microsoft.com/office/officeart/2005/8/layout/hierarchy1"/>
    <dgm:cxn modelId="{A092259D-D180-4E31-B846-735D04960965}" type="presParOf" srcId="{CDB5B2E7-56F9-4968-857E-0C05D9FA2385}" destId="{8C67ED51-A0F8-4BD6-82F6-7E210B8BF7F4}" srcOrd="0" destOrd="0" presId="urn:microsoft.com/office/officeart/2005/8/layout/hierarchy1"/>
    <dgm:cxn modelId="{B69E44F4-605E-4042-A820-6A8920DA4A0C}" type="presParOf" srcId="{8C67ED51-A0F8-4BD6-82F6-7E210B8BF7F4}" destId="{A4E08A21-0C43-4725-9EF4-2483C12F465E}" srcOrd="0" destOrd="0" presId="urn:microsoft.com/office/officeart/2005/8/layout/hierarchy1"/>
    <dgm:cxn modelId="{34E15C29-023C-4F48-9780-CB00E3E5217C}" type="presParOf" srcId="{A4E08A21-0C43-4725-9EF4-2483C12F465E}" destId="{85E23F0D-C3DF-4E6D-BEE2-A9C087BD0784}" srcOrd="0" destOrd="0" presId="urn:microsoft.com/office/officeart/2005/8/layout/hierarchy1"/>
    <dgm:cxn modelId="{9149D0B4-896F-456A-A6A0-C0C68739C6C7}" type="presParOf" srcId="{A4E08A21-0C43-4725-9EF4-2483C12F465E}" destId="{EE6C955D-B7C3-4180-AEBF-763BA1F9DF93}" srcOrd="1" destOrd="0" presId="urn:microsoft.com/office/officeart/2005/8/layout/hierarchy1"/>
    <dgm:cxn modelId="{AA1D9CE2-1A06-4012-8A23-26BFBB22F0D9}" type="presParOf" srcId="{8C67ED51-A0F8-4BD6-82F6-7E210B8BF7F4}" destId="{F17E51F4-3D81-4C53-8711-26B0DC6A6A3C}" srcOrd="1" destOrd="0" presId="urn:microsoft.com/office/officeart/2005/8/layout/hierarchy1"/>
    <dgm:cxn modelId="{0BA0C8B6-9BC6-4E49-B41F-A7B6F2924827}" type="presParOf" srcId="{F17E51F4-3D81-4C53-8711-26B0DC6A6A3C}" destId="{264F291A-B477-49D6-AA09-694590978F8C}" srcOrd="0" destOrd="0" presId="urn:microsoft.com/office/officeart/2005/8/layout/hierarchy1"/>
    <dgm:cxn modelId="{99EFA8C3-F7FB-49A5-B74A-372A277F63C5}" type="presParOf" srcId="{F17E51F4-3D81-4C53-8711-26B0DC6A6A3C}" destId="{83DD10A2-5158-4AD7-AAB8-DF9BFE4D0369}" srcOrd="1" destOrd="0" presId="urn:microsoft.com/office/officeart/2005/8/layout/hierarchy1"/>
    <dgm:cxn modelId="{9537A320-1F95-4275-BAE1-ACF26AD99E09}" type="presParOf" srcId="{83DD10A2-5158-4AD7-AAB8-DF9BFE4D0369}" destId="{58DD5354-F5C9-42BA-A856-CAEC3FC73C09}" srcOrd="0" destOrd="0" presId="urn:microsoft.com/office/officeart/2005/8/layout/hierarchy1"/>
    <dgm:cxn modelId="{BA3142E1-C82C-4C2B-810B-081B98089D09}" type="presParOf" srcId="{58DD5354-F5C9-42BA-A856-CAEC3FC73C09}" destId="{877816A3-215E-4578-9DC0-1B263D9FCDFE}" srcOrd="0" destOrd="0" presId="urn:microsoft.com/office/officeart/2005/8/layout/hierarchy1"/>
    <dgm:cxn modelId="{A3EECA79-D4E2-4CED-8BFA-DF075A93A018}" type="presParOf" srcId="{58DD5354-F5C9-42BA-A856-CAEC3FC73C09}" destId="{47797FA6-A028-4D5F-9B23-46AB3763EC6D}" srcOrd="1" destOrd="0" presId="urn:microsoft.com/office/officeart/2005/8/layout/hierarchy1"/>
    <dgm:cxn modelId="{40FA74C0-0E06-4D03-B1B5-09CC01039663}" type="presParOf" srcId="{83DD10A2-5158-4AD7-AAB8-DF9BFE4D0369}" destId="{A451F911-509A-417A-BAEF-97E91C3F67C5}" srcOrd="1" destOrd="0" presId="urn:microsoft.com/office/officeart/2005/8/layout/hierarchy1"/>
    <dgm:cxn modelId="{3118C647-F2F7-448C-94B0-620FFD347C0B}" type="presParOf" srcId="{A451F911-509A-417A-BAEF-97E91C3F67C5}" destId="{FAB7D534-8B0D-4C15-AD2C-D5B57DF44639}" srcOrd="0" destOrd="0" presId="urn:microsoft.com/office/officeart/2005/8/layout/hierarchy1"/>
    <dgm:cxn modelId="{A9C2D8AD-E19F-4A2C-BD1D-E9B37CE78966}" type="presParOf" srcId="{A451F911-509A-417A-BAEF-97E91C3F67C5}" destId="{79660502-062C-4839-8144-1C4B63C1137C}" srcOrd="1" destOrd="0" presId="urn:microsoft.com/office/officeart/2005/8/layout/hierarchy1"/>
    <dgm:cxn modelId="{9A2BE646-974A-4B47-A5FA-C6420D8C1ED0}" type="presParOf" srcId="{79660502-062C-4839-8144-1C4B63C1137C}" destId="{A606DB54-DE4C-4FDA-8A46-707E5ACD5E8A}" srcOrd="0" destOrd="0" presId="urn:microsoft.com/office/officeart/2005/8/layout/hierarchy1"/>
    <dgm:cxn modelId="{D83410D1-EEE9-48B6-90DD-367808D3B0E0}" type="presParOf" srcId="{A606DB54-DE4C-4FDA-8A46-707E5ACD5E8A}" destId="{0A974982-31B9-4F58-AFDF-FCB9B9290179}" srcOrd="0" destOrd="0" presId="urn:microsoft.com/office/officeart/2005/8/layout/hierarchy1"/>
    <dgm:cxn modelId="{9D8641DA-B83F-4155-823A-06840928D0D7}" type="presParOf" srcId="{A606DB54-DE4C-4FDA-8A46-707E5ACD5E8A}" destId="{C0411B07-EBD7-41D1-91B7-A8A5B5475CE0}" srcOrd="1" destOrd="0" presId="urn:microsoft.com/office/officeart/2005/8/layout/hierarchy1"/>
    <dgm:cxn modelId="{D3BE533F-36E8-4FE9-9AB5-7E5075CCD230}" type="presParOf" srcId="{79660502-062C-4839-8144-1C4B63C1137C}" destId="{EC1522EF-57F5-4E62-9BCF-B60953789A1F}" srcOrd="1" destOrd="0" presId="urn:microsoft.com/office/officeart/2005/8/layout/hierarchy1"/>
    <dgm:cxn modelId="{B53FFC9F-D0CD-48E8-9831-0EC6978AA460}" type="presParOf" srcId="{A451F911-509A-417A-BAEF-97E91C3F67C5}" destId="{580EEDAB-D442-484B-82F6-B9FC9E11C5AD}" srcOrd="2" destOrd="0" presId="urn:microsoft.com/office/officeart/2005/8/layout/hierarchy1"/>
    <dgm:cxn modelId="{F9346718-8EB0-4D03-AD37-800A4F395465}" type="presParOf" srcId="{A451F911-509A-417A-BAEF-97E91C3F67C5}" destId="{1DB6D641-AC0A-4F3B-A99B-CAC37B485DBE}" srcOrd="3" destOrd="0" presId="urn:microsoft.com/office/officeart/2005/8/layout/hierarchy1"/>
    <dgm:cxn modelId="{81493547-5BBF-469F-8196-2A71C87DF18C}" type="presParOf" srcId="{1DB6D641-AC0A-4F3B-A99B-CAC37B485DBE}" destId="{30DC65D6-34F4-422F-A6F9-E3B4D07E75E3}" srcOrd="0" destOrd="0" presId="urn:microsoft.com/office/officeart/2005/8/layout/hierarchy1"/>
    <dgm:cxn modelId="{9DFDB0C7-5C9E-4CB1-9ACA-3F043AA67486}" type="presParOf" srcId="{30DC65D6-34F4-422F-A6F9-E3B4D07E75E3}" destId="{23CA7536-6DB7-4868-B600-4525584DF3C1}" srcOrd="0" destOrd="0" presId="urn:microsoft.com/office/officeart/2005/8/layout/hierarchy1"/>
    <dgm:cxn modelId="{2E49C5E6-8254-453E-BEAC-8ACC62443203}" type="presParOf" srcId="{30DC65D6-34F4-422F-A6F9-E3B4D07E75E3}" destId="{D3F4C36C-07FB-4FCB-B5CE-650797186892}" srcOrd="1" destOrd="0" presId="urn:microsoft.com/office/officeart/2005/8/layout/hierarchy1"/>
    <dgm:cxn modelId="{1BD07987-76BD-4F3E-8996-7E74BDD25419}" type="presParOf" srcId="{1DB6D641-AC0A-4F3B-A99B-CAC37B485DBE}" destId="{B40D01D3-6FFC-4593-B98E-C40EA9C098A7}" srcOrd="1" destOrd="0" presId="urn:microsoft.com/office/officeart/2005/8/layout/hierarchy1"/>
    <dgm:cxn modelId="{2BE588EE-564A-4C2B-BE71-EAC86B56C5E1}" type="presParOf" srcId="{A451F911-509A-417A-BAEF-97E91C3F67C5}" destId="{6A239A27-31F4-4953-BCFD-16CC0C052003}" srcOrd="4" destOrd="0" presId="urn:microsoft.com/office/officeart/2005/8/layout/hierarchy1"/>
    <dgm:cxn modelId="{F38030FD-C91C-48C2-9C56-EB966E9C0FBE}" type="presParOf" srcId="{A451F911-509A-417A-BAEF-97E91C3F67C5}" destId="{17C36BFA-8C1C-4D33-A160-8E6DBA5D2880}" srcOrd="5" destOrd="0" presId="urn:microsoft.com/office/officeart/2005/8/layout/hierarchy1"/>
    <dgm:cxn modelId="{C46D8FC7-BF8A-4C9E-9288-6675CE6234D4}" type="presParOf" srcId="{17C36BFA-8C1C-4D33-A160-8E6DBA5D2880}" destId="{67B5BEF6-6EDD-482F-9256-FB449D93E992}" srcOrd="0" destOrd="0" presId="urn:microsoft.com/office/officeart/2005/8/layout/hierarchy1"/>
    <dgm:cxn modelId="{EFC432F7-95B3-4A93-B7EA-F1BE6B536C79}" type="presParOf" srcId="{67B5BEF6-6EDD-482F-9256-FB449D93E992}" destId="{CAD1DB48-A680-498B-96EA-6B293EE68925}" srcOrd="0" destOrd="0" presId="urn:microsoft.com/office/officeart/2005/8/layout/hierarchy1"/>
    <dgm:cxn modelId="{AAE34442-D467-4568-AACF-E8DFC86B270A}" type="presParOf" srcId="{67B5BEF6-6EDD-482F-9256-FB449D93E992}" destId="{FB100886-1216-4F30-8514-D7E9307A75F1}" srcOrd="1" destOrd="0" presId="urn:microsoft.com/office/officeart/2005/8/layout/hierarchy1"/>
    <dgm:cxn modelId="{79D106FF-D7A7-4E36-93F1-FB162D20C402}" type="presParOf" srcId="{17C36BFA-8C1C-4D33-A160-8E6DBA5D2880}" destId="{A3067D45-8EBD-43E5-913B-3B55ED6CBC61}" srcOrd="1" destOrd="0" presId="urn:microsoft.com/office/officeart/2005/8/layout/hierarchy1"/>
    <dgm:cxn modelId="{0B4D14D2-B279-4691-B7EB-B3D31B27AF00}" type="presParOf" srcId="{F17E51F4-3D81-4C53-8711-26B0DC6A6A3C}" destId="{15125C6B-EBDE-4F5C-BC33-12C3FFC6F40A}" srcOrd="2" destOrd="0" presId="urn:microsoft.com/office/officeart/2005/8/layout/hierarchy1"/>
    <dgm:cxn modelId="{6ECC8992-3E44-4A57-ADF6-3730261D3A7D}" type="presParOf" srcId="{F17E51F4-3D81-4C53-8711-26B0DC6A6A3C}" destId="{0C96D4D3-31AB-4534-8103-D7502DB6BDAE}" srcOrd="3" destOrd="0" presId="urn:microsoft.com/office/officeart/2005/8/layout/hierarchy1"/>
    <dgm:cxn modelId="{A8DDF099-050F-4766-88E8-218748BFE845}" type="presParOf" srcId="{0C96D4D3-31AB-4534-8103-D7502DB6BDAE}" destId="{4AFF59D5-B83E-4297-8815-BB8F78172343}" srcOrd="0" destOrd="0" presId="urn:microsoft.com/office/officeart/2005/8/layout/hierarchy1"/>
    <dgm:cxn modelId="{1DB8D315-C9B4-4F51-8A67-C4B72DB50A52}" type="presParOf" srcId="{4AFF59D5-B83E-4297-8815-BB8F78172343}" destId="{795FC42D-9FA3-4B45-93C9-2E07C5F853AF}" srcOrd="0" destOrd="0" presId="urn:microsoft.com/office/officeart/2005/8/layout/hierarchy1"/>
    <dgm:cxn modelId="{BA12D3E8-7D09-4D09-98AD-1A7BEE24B289}" type="presParOf" srcId="{4AFF59D5-B83E-4297-8815-BB8F78172343}" destId="{81ADB7BF-040A-4B42-A422-A8FB389D23C8}" srcOrd="1" destOrd="0" presId="urn:microsoft.com/office/officeart/2005/8/layout/hierarchy1"/>
    <dgm:cxn modelId="{B623E690-9E25-49DC-8772-C4487685A790}" type="presParOf" srcId="{0C96D4D3-31AB-4534-8103-D7502DB6BDAE}" destId="{B70DD1C5-990C-470F-BB91-4D4B97819472}" srcOrd="1" destOrd="0" presId="urn:microsoft.com/office/officeart/2005/8/layout/hierarchy1"/>
    <dgm:cxn modelId="{9F35F1E0-F8B4-45FE-AF29-EE0F54457422}" type="presParOf" srcId="{B70DD1C5-990C-470F-BB91-4D4B97819472}" destId="{B93F32D1-638B-4156-B135-F8ECC9C96F4F}" srcOrd="0" destOrd="0" presId="urn:microsoft.com/office/officeart/2005/8/layout/hierarchy1"/>
    <dgm:cxn modelId="{5162387A-00DB-4CDD-88E2-7B64CBA8CEDA}" type="presParOf" srcId="{B70DD1C5-990C-470F-BB91-4D4B97819472}" destId="{B91BF379-4BE3-41B6-A4A7-A59DB9383843}" srcOrd="1" destOrd="0" presId="urn:microsoft.com/office/officeart/2005/8/layout/hierarchy1"/>
    <dgm:cxn modelId="{D41DB7E0-3D49-40E2-8A8A-FF9977214438}" type="presParOf" srcId="{B91BF379-4BE3-41B6-A4A7-A59DB9383843}" destId="{DDB76398-3507-4291-899A-622C0B499DDE}" srcOrd="0" destOrd="0" presId="urn:microsoft.com/office/officeart/2005/8/layout/hierarchy1"/>
    <dgm:cxn modelId="{62029BCB-CB98-4BE7-B8B7-2D5238DDAA41}" type="presParOf" srcId="{DDB76398-3507-4291-899A-622C0B499DDE}" destId="{951F4CA8-E3D7-44C3-9AFF-33C340D6864C}" srcOrd="0" destOrd="0" presId="urn:microsoft.com/office/officeart/2005/8/layout/hierarchy1"/>
    <dgm:cxn modelId="{1D3921A4-75B9-4190-BC7C-33C7D1B6F3B9}" type="presParOf" srcId="{DDB76398-3507-4291-899A-622C0B499DDE}" destId="{CAA0C60B-A3CA-4FB1-9E4B-1A43B1795A39}" srcOrd="1" destOrd="0" presId="urn:microsoft.com/office/officeart/2005/8/layout/hierarchy1"/>
    <dgm:cxn modelId="{05BA8BE7-AB42-4BAC-BBC9-375E5855AA06}" type="presParOf" srcId="{B91BF379-4BE3-41B6-A4A7-A59DB9383843}" destId="{8ED6685C-9FA8-4270-86A5-1B6873F90B54}" srcOrd="1" destOrd="0" presId="urn:microsoft.com/office/officeart/2005/8/layout/hierarchy1"/>
    <dgm:cxn modelId="{D1859153-5C8F-4138-AC2D-5297F0E96225}" type="presParOf" srcId="{F17E51F4-3D81-4C53-8711-26B0DC6A6A3C}" destId="{F00F325D-AB5C-4991-8147-00393DA11B7A}" srcOrd="4" destOrd="0" presId="urn:microsoft.com/office/officeart/2005/8/layout/hierarchy1"/>
    <dgm:cxn modelId="{A3F02AC7-0932-4BA0-B469-4966A051A49E}" type="presParOf" srcId="{F17E51F4-3D81-4C53-8711-26B0DC6A6A3C}" destId="{EB06956C-43FC-4748-A124-11716DCEA520}" srcOrd="5" destOrd="0" presId="urn:microsoft.com/office/officeart/2005/8/layout/hierarchy1"/>
    <dgm:cxn modelId="{B6082EB3-071C-4C3F-AC8A-BC3C7F0C3B9B}" type="presParOf" srcId="{EB06956C-43FC-4748-A124-11716DCEA520}" destId="{936B17C4-E29A-44F6-873D-C853B3F20C86}" srcOrd="0" destOrd="0" presId="urn:microsoft.com/office/officeart/2005/8/layout/hierarchy1"/>
    <dgm:cxn modelId="{B717F4A2-2351-4A69-9E32-F210E751A6FB}" type="presParOf" srcId="{936B17C4-E29A-44F6-873D-C853B3F20C86}" destId="{FFCA70CE-A33E-42FD-8FF4-B4F966569C03}" srcOrd="0" destOrd="0" presId="urn:microsoft.com/office/officeart/2005/8/layout/hierarchy1"/>
    <dgm:cxn modelId="{4B0C7F38-137D-4A59-8C8C-406317452F36}" type="presParOf" srcId="{936B17C4-E29A-44F6-873D-C853B3F20C86}" destId="{C2574CAC-B29C-4330-93E3-BCB5B3F19B29}" srcOrd="1" destOrd="0" presId="urn:microsoft.com/office/officeart/2005/8/layout/hierarchy1"/>
    <dgm:cxn modelId="{3DDA2D4D-7433-4A21-AC6E-276DE5058CC8}" type="presParOf" srcId="{EB06956C-43FC-4748-A124-11716DCEA520}" destId="{08AFE557-E130-4D96-BF2F-06E91AD5415B}" srcOrd="1" destOrd="0" presId="urn:microsoft.com/office/officeart/2005/8/layout/hierarchy1"/>
    <dgm:cxn modelId="{895C7C95-5465-4CBE-8FA7-ABD6CF1070A6}" type="presParOf" srcId="{08AFE557-E130-4D96-BF2F-06E91AD5415B}" destId="{95871F24-030D-4270-B26D-4844A125AA9E}" srcOrd="0" destOrd="0" presId="urn:microsoft.com/office/officeart/2005/8/layout/hierarchy1"/>
    <dgm:cxn modelId="{7E409402-2F28-47D5-AEE9-E7322623D255}" type="presParOf" srcId="{08AFE557-E130-4D96-BF2F-06E91AD5415B}" destId="{BF3E89D4-9CD4-4EA0-A500-0B5EA2C9EB42}" srcOrd="1" destOrd="0" presId="urn:microsoft.com/office/officeart/2005/8/layout/hierarchy1"/>
    <dgm:cxn modelId="{97B362CC-3AB6-44ED-BD95-40733852CF66}" type="presParOf" srcId="{BF3E89D4-9CD4-4EA0-A500-0B5EA2C9EB42}" destId="{DBF431EA-81CD-4E8C-BFF8-CD3F6174C016}" srcOrd="0" destOrd="0" presId="urn:microsoft.com/office/officeart/2005/8/layout/hierarchy1"/>
    <dgm:cxn modelId="{8515E1CD-6758-4C96-BEDA-613DB3F2A464}" type="presParOf" srcId="{DBF431EA-81CD-4E8C-BFF8-CD3F6174C016}" destId="{2C1B1055-06EC-4B78-BB20-503A05B5B930}" srcOrd="0" destOrd="0" presId="urn:microsoft.com/office/officeart/2005/8/layout/hierarchy1"/>
    <dgm:cxn modelId="{6EE4A735-0909-40B5-BABB-0A4FBFDA5238}" type="presParOf" srcId="{DBF431EA-81CD-4E8C-BFF8-CD3F6174C016}" destId="{5835A9B1-EDC6-4ACB-8188-336D60AF8A2C}" srcOrd="1" destOrd="0" presId="urn:microsoft.com/office/officeart/2005/8/layout/hierarchy1"/>
    <dgm:cxn modelId="{3266C8A3-90AA-4034-A2C2-128D5D5C5506}" type="presParOf" srcId="{BF3E89D4-9CD4-4EA0-A500-0B5EA2C9EB42}" destId="{1C93882A-0D05-461D-95C5-D78FC1A911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1DE2-881B-4A3E-85E7-0EB31334709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A26-A3CF-4E1C-832C-F291F36867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24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EE370D-0A17-4CD9-B823-677D988E8A6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187075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i="1" dirty="0" smtClean="0"/>
              <a:t>A simplified scheme of the adaptive immune response to gluten in celiac disease from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gluten ingestion to intestinal damage. (1) Gluten peptides reach the lamina </a:t>
            </a:r>
            <a:r>
              <a:rPr lang="en-US" i="1" dirty="0" err="1" smtClean="0"/>
              <a:t>propria</a:t>
            </a:r>
            <a:r>
              <a:rPr lang="en-US" i="1" dirty="0" smtClean="0"/>
              <a:t> via either an increased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epithelial tight </a:t>
            </a:r>
            <a:r>
              <a:rPr lang="en-US" i="1" dirty="0" err="1" smtClean="0"/>
              <a:t>junctional</a:t>
            </a:r>
            <a:r>
              <a:rPr lang="en-US" i="1" dirty="0" smtClean="0"/>
              <a:t> permeability or epithelial </a:t>
            </a:r>
            <a:r>
              <a:rPr lang="en-US" i="1" dirty="0" err="1" smtClean="0"/>
              <a:t>transcytosis</a:t>
            </a:r>
            <a:r>
              <a:rPr lang="en-US" i="1" dirty="0" smtClean="0"/>
              <a:t>. (2)</a:t>
            </a:r>
            <a:r>
              <a:rPr lang="en-US" i="1" dirty="0" err="1" smtClean="0"/>
              <a:t>Deamidation</a:t>
            </a:r>
            <a:r>
              <a:rPr lang="en-US" i="1" dirty="0" smtClean="0"/>
              <a:t> of gluten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peptides by tissue </a:t>
            </a:r>
            <a:r>
              <a:rPr lang="en-US" i="1" dirty="0" err="1" smtClean="0"/>
              <a:t>transglutaminase</a:t>
            </a:r>
            <a:r>
              <a:rPr lang="en-US" i="1" dirty="0" smtClean="0"/>
              <a:t> creates potent </a:t>
            </a:r>
            <a:r>
              <a:rPr lang="en-US" i="1" dirty="0" err="1" smtClean="0"/>
              <a:t>immunostimulatory</a:t>
            </a:r>
            <a:r>
              <a:rPr lang="en-US" i="1" dirty="0" smtClean="0"/>
              <a:t> epitopes that (3) bind to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HLA-DQ2 or HLA-DQ8 on antigen-presenting cells and (4) activate CD4</a:t>
            </a:r>
            <a:r>
              <a:rPr lang="en-US" dirty="0" smtClean="0"/>
              <a:t>+ </a:t>
            </a:r>
            <a:r>
              <a:rPr lang="en-US" i="1" dirty="0" smtClean="0"/>
              <a:t>T cells. (5) Activated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CD4</a:t>
            </a:r>
            <a:r>
              <a:rPr lang="en-US" dirty="0" smtClean="0"/>
              <a:t>+</a:t>
            </a:r>
            <a:r>
              <a:rPr lang="en-US" i="1" dirty="0" smtClean="0"/>
              <a:t>T cells secretemainlyTh1 cytokines, such as IFN-γ ,which induces the release and activation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of </a:t>
            </a:r>
            <a:r>
              <a:rPr lang="en-US" i="1" dirty="0" err="1" smtClean="0"/>
              <a:t>metalloproteases</a:t>
            </a:r>
            <a:r>
              <a:rPr lang="en-US" i="1" dirty="0" smtClean="0"/>
              <a:t> by </a:t>
            </a:r>
            <a:r>
              <a:rPr lang="en-US" i="1" dirty="0" err="1" smtClean="0"/>
              <a:t>myofibroblasts</a:t>
            </a:r>
            <a:r>
              <a:rPr lang="en-US" i="1" dirty="0" smtClean="0"/>
              <a:t>, (6) finally resulting in mucosal remodeling and villus atrophy.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(7) CD4</a:t>
            </a:r>
            <a:r>
              <a:rPr lang="en-US" dirty="0" smtClean="0"/>
              <a:t>+</a:t>
            </a:r>
            <a:r>
              <a:rPr lang="en-US" i="1" dirty="0" smtClean="0"/>
              <a:t>T cells also increase cytotoxicity of intraepithelial lymphocytes or natural killer (NK)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T cells, thus leading to enterocyte apoptotic death. (8) Through the production of Th2 cytokines,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activated CD4</a:t>
            </a:r>
            <a:r>
              <a:rPr lang="en-US" dirty="0" smtClean="0"/>
              <a:t>+ </a:t>
            </a:r>
            <a:r>
              <a:rPr lang="en-US" i="1" dirty="0" smtClean="0"/>
              <a:t>T cells also drive the activation and clonal expansion of B cells, which differentiate</a:t>
            </a:r>
          </a:p>
          <a:p>
            <a:pPr>
              <a:spcBef>
                <a:spcPct val="0"/>
              </a:spcBef>
            </a:pPr>
            <a:r>
              <a:rPr lang="en-US" i="1" dirty="0" smtClean="0"/>
              <a:t>into plasma cells and produce antibodies to gluten and </a:t>
            </a:r>
            <a:r>
              <a:rPr lang="en-US" i="1" dirty="0" err="1" smtClean="0"/>
              <a:t>transglutaminase</a:t>
            </a:r>
            <a:r>
              <a:rPr lang="en-US" i="1" dirty="0" smtClean="0"/>
              <a:t>, contributing to the</a:t>
            </a:r>
          </a:p>
          <a:p>
            <a:pPr>
              <a:spcBef>
                <a:spcPct val="0"/>
              </a:spcBef>
            </a:pPr>
            <a:r>
              <a:rPr lang="hr-HR" i="1" dirty="0" smtClean="0"/>
              <a:t>intestinal damage.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F37DB2D-E2A5-4682-A267-9FBFD9872C06}" type="slidenum">
              <a:rPr lang="hr-HR" smtClean="0"/>
              <a:pPr eaLnBrk="1" hangingPunct="1"/>
              <a:t>12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21290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CFF450-DF71-4207-9137-9F578DE4E03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848306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CFF450-DF71-4207-9137-9F578DE4E03C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RS" smtClean="0"/>
          </a:p>
        </p:txBody>
      </p:sp>
    </p:spTree>
    <p:extLst>
      <p:ext uri="{BB962C8B-B14F-4D97-AF65-F5344CB8AC3E}">
        <p14:creationId xmlns:p14="http://schemas.microsoft.com/office/powerpoint/2010/main" val="16638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0A9672-EC9F-4535-9957-44547867115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94460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A575B4-7617-4A21-9FD9-9270371330CF}" type="datetimeFigureOut">
              <a:rPr lang="hr-HR" smtClean="0"/>
              <a:pPr/>
              <a:t>27.6.2017.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E63CCD-5260-48BE-84BC-2875FC09D02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CAcQjRw&amp;url=http://www.topnews.in/light/people/scarlett-johansson?page=1&amp;ei=A8fwVJiUC8a-PdrsgBg&amp;bvm=bv.87269000,d.d2s&amp;psig=AFQjCNHq3c4a-salxo0yAlZT4HAbQ-gGuw&amp;ust=1425152024644643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prez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2"/>
            <a:ext cx="9144000" cy="6857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4512" y="1967358"/>
            <a:ext cx="3679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dirty="0" smtClean="0"/>
              <a:t>Zrinjka Mišak</a:t>
            </a:r>
          </a:p>
          <a:p>
            <a:pPr algn="r"/>
            <a:endParaRPr lang="hr-HR" dirty="0" smtClean="0"/>
          </a:p>
          <a:p>
            <a:pPr algn="r">
              <a:spcBef>
                <a:spcPts val="0"/>
              </a:spcBef>
            </a:pPr>
            <a:r>
              <a:rPr lang="hr-HR" dirty="0" smtClean="0"/>
              <a:t>Referentni centar za dječju </a:t>
            </a:r>
          </a:p>
          <a:p>
            <a:pPr algn="r">
              <a:spcBef>
                <a:spcPts val="0"/>
              </a:spcBef>
            </a:pPr>
            <a:r>
              <a:rPr lang="hr-HR" dirty="0" smtClean="0"/>
              <a:t>gastroenterologiju i prehranu</a:t>
            </a:r>
          </a:p>
          <a:p>
            <a:pPr algn="r">
              <a:spcBef>
                <a:spcPts val="0"/>
              </a:spcBef>
            </a:pPr>
            <a:r>
              <a:rPr lang="hr-HR" dirty="0" smtClean="0"/>
              <a:t>Klinika za dječje bolesti Zagreb</a:t>
            </a:r>
            <a:endParaRPr lang="hr-HR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925720"/>
            <a:ext cx="5910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sr-Latn-RS" altLang="sr-Latn-RS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BOLESTI IZAZVANE GLUTENOM</a:t>
            </a:r>
            <a:endParaRPr lang="hr-HR" sz="2800" dirty="0"/>
          </a:p>
        </p:txBody>
      </p:sp>
      <p:pic>
        <p:nvPicPr>
          <p:cNvPr id="7" name="Picture 6" descr="KDB-logo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428625"/>
            <a:ext cx="28670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18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latin typeface="+mn-lt"/>
              </a:rPr>
              <a:t>Celijakija</a:t>
            </a:r>
            <a:r>
              <a:rPr lang="hr-HR" dirty="0" smtClean="0">
                <a:latin typeface="+mn-lt"/>
              </a:rPr>
              <a:t> - definicija</a:t>
            </a:r>
            <a:endParaRPr lang="en-US" dirty="0" smtClean="0"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6825" y="1609215"/>
            <a:ext cx="8304450" cy="4530725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3200" b="1" dirty="0" smtClean="0"/>
              <a:t>C</a:t>
            </a:r>
            <a:r>
              <a:rPr lang="hr-HR" sz="3200" b="1" dirty="0" smtClean="0"/>
              <a:t>elijakija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hr-HR" sz="2800" dirty="0" smtClean="0"/>
              <a:t>imunološki posredovana sistemska bolest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hr-HR" sz="2800" dirty="0" smtClean="0"/>
              <a:t>izazvana glutenom i sličnim prolaminima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hr-HR" sz="2800" dirty="0" smtClean="0"/>
              <a:t>u genetski predisponiranih osoba (HLA DQ2 ili DQ8)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hr-HR" sz="2800" dirty="0" smtClean="0"/>
              <a:t>različite kliničke slike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hr-HR" sz="2800" dirty="0" smtClean="0"/>
              <a:t>pozitivna protutijela specifična za celijakiju </a:t>
            </a:r>
          </a:p>
          <a:p>
            <a:pPr marL="36576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r-HR" sz="2800" dirty="0"/>
              <a:t>	</a:t>
            </a:r>
            <a:r>
              <a:rPr lang="hr-HR" sz="2800" dirty="0" smtClean="0"/>
              <a:t>(tTG, EMA, DGP)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hr-HR" sz="2800" dirty="0" smtClean="0"/>
              <a:t>enteropatija</a:t>
            </a:r>
          </a:p>
        </p:txBody>
      </p:sp>
      <p:grpSp>
        <p:nvGrpSpPr>
          <p:cNvPr id="12292" name="Group 4"/>
          <p:cNvGrpSpPr>
            <a:grpSpLocks noChangeAspect="1"/>
          </p:cNvGrpSpPr>
          <p:nvPr/>
        </p:nvGrpSpPr>
        <p:grpSpPr bwMode="auto">
          <a:xfrm>
            <a:off x="7164388" y="3789363"/>
            <a:ext cx="1795462" cy="3068637"/>
            <a:chOff x="3651" y="935"/>
            <a:chExt cx="1981" cy="3385"/>
          </a:xfrm>
        </p:grpSpPr>
        <p:sp>
          <p:nvSpPr>
            <p:cNvPr id="122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651" y="935"/>
              <a:ext cx="1981" cy="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298" name="Freeform 6"/>
            <p:cNvSpPr>
              <a:spLocks/>
            </p:cNvSpPr>
            <p:nvPr/>
          </p:nvSpPr>
          <p:spPr bwMode="auto">
            <a:xfrm>
              <a:off x="4286" y="2280"/>
              <a:ext cx="682" cy="2040"/>
            </a:xfrm>
            <a:custGeom>
              <a:avLst/>
              <a:gdLst>
                <a:gd name="T0" fmla="*/ 48 w 682"/>
                <a:gd name="T1" fmla="*/ 12 h 2040"/>
                <a:gd name="T2" fmla="*/ 70 w 682"/>
                <a:gd name="T3" fmla="*/ 23 h 2040"/>
                <a:gd name="T4" fmla="*/ 101 w 682"/>
                <a:gd name="T5" fmla="*/ 43 h 2040"/>
                <a:gd name="T6" fmla="*/ 135 w 682"/>
                <a:gd name="T7" fmla="*/ 72 h 2040"/>
                <a:gd name="T8" fmla="*/ 178 w 682"/>
                <a:gd name="T9" fmla="*/ 111 h 2040"/>
                <a:gd name="T10" fmla="*/ 222 w 682"/>
                <a:gd name="T11" fmla="*/ 154 h 2040"/>
                <a:gd name="T12" fmla="*/ 267 w 682"/>
                <a:gd name="T13" fmla="*/ 208 h 2040"/>
                <a:gd name="T14" fmla="*/ 316 w 682"/>
                <a:gd name="T15" fmla="*/ 271 h 2040"/>
                <a:gd name="T16" fmla="*/ 362 w 682"/>
                <a:gd name="T17" fmla="*/ 342 h 2040"/>
                <a:gd name="T18" fmla="*/ 407 w 682"/>
                <a:gd name="T19" fmla="*/ 421 h 2040"/>
                <a:gd name="T20" fmla="*/ 451 w 682"/>
                <a:gd name="T21" fmla="*/ 507 h 2040"/>
                <a:gd name="T22" fmla="*/ 489 w 682"/>
                <a:gd name="T23" fmla="*/ 604 h 2040"/>
                <a:gd name="T24" fmla="*/ 523 w 682"/>
                <a:gd name="T25" fmla="*/ 709 h 2040"/>
                <a:gd name="T26" fmla="*/ 550 w 682"/>
                <a:gd name="T27" fmla="*/ 817 h 2040"/>
                <a:gd name="T28" fmla="*/ 574 w 682"/>
                <a:gd name="T29" fmla="*/ 928 h 2040"/>
                <a:gd name="T30" fmla="*/ 596 w 682"/>
                <a:gd name="T31" fmla="*/ 1039 h 2040"/>
                <a:gd name="T32" fmla="*/ 615 w 682"/>
                <a:gd name="T33" fmla="*/ 1147 h 2040"/>
                <a:gd name="T34" fmla="*/ 632 w 682"/>
                <a:gd name="T35" fmla="*/ 1255 h 2040"/>
                <a:gd name="T36" fmla="*/ 644 w 682"/>
                <a:gd name="T37" fmla="*/ 1360 h 2040"/>
                <a:gd name="T38" fmla="*/ 656 w 682"/>
                <a:gd name="T39" fmla="*/ 1460 h 2040"/>
                <a:gd name="T40" fmla="*/ 666 w 682"/>
                <a:gd name="T41" fmla="*/ 1554 h 2040"/>
                <a:gd name="T42" fmla="*/ 670 w 682"/>
                <a:gd name="T43" fmla="*/ 1639 h 2040"/>
                <a:gd name="T44" fmla="*/ 675 w 682"/>
                <a:gd name="T45" fmla="*/ 1716 h 2040"/>
                <a:gd name="T46" fmla="*/ 680 w 682"/>
                <a:gd name="T47" fmla="*/ 1784 h 2040"/>
                <a:gd name="T48" fmla="*/ 682 w 682"/>
                <a:gd name="T49" fmla="*/ 1841 h 2040"/>
                <a:gd name="T50" fmla="*/ 682 w 682"/>
                <a:gd name="T51" fmla="*/ 1886 h 2040"/>
                <a:gd name="T52" fmla="*/ 682 w 682"/>
                <a:gd name="T53" fmla="*/ 1923 h 2040"/>
                <a:gd name="T54" fmla="*/ 680 w 682"/>
                <a:gd name="T55" fmla="*/ 1955 h 2040"/>
                <a:gd name="T56" fmla="*/ 678 w 682"/>
                <a:gd name="T57" fmla="*/ 1983 h 2040"/>
                <a:gd name="T58" fmla="*/ 673 w 682"/>
                <a:gd name="T59" fmla="*/ 2009 h 2040"/>
                <a:gd name="T60" fmla="*/ 663 w 682"/>
                <a:gd name="T61" fmla="*/ 2034 h 2040"/>
                <a:gd name="T62" fmla="*/ 649 w 682"/>
                <a:gd name="T63" fmla="*/ 2029 h 2040"/>
                <a:gd name="T64" fmla="*/ 641 w 682"/>
                <a:gd name="T65" fmla="*/ 2000 h 2040"/>
                <a:gd name="T66" fmla="*/ 639 w 682"/>
                <a:gd name="T67" fmla="*/ 1977 h 2040"/>
                <a:gd name="T68" fmla="*/ 634 w 682"/>
                <a:gd name="T69" fmla="*/ 1932 h 2040"/>
                <a:gd name="T70" fmla="*/ 629 w 682"/>
                <a:gd name="T71" fmla="*/ 1864 h 2040"/>
                <a:gd name="T72" fmla="*/ 622 w 682"/>
                <a:gd name="T73" fmla="*/ 1778 h 2040"/>
                <a:gd name="T74" fmla="*/ 612 w 682"/>
                <a:gd name="T75" fmla="*/ 1673 h 2040"/>
                <a:gd name="T76" fmla="*/ 603 w 682"/>
                <a:gd name="T77" fmla="*/ 1559 h 2040"/>
                <a:gd name="T78" fmla="*/ 588 w 682"/>
                <a:gd name="T79" fmla="*/ 1434 h 2040"/>
                <a:gd name="T80" fmla="*/ 574 w 682"/>
                <a:gd name="T81" fmla="*/ 1306 h 2040"/>
                <a:gd name="T82" fmla="*/ 559 w 682"/>
                <a:gd name="T83" fmla="*/ 1181 h 2040"/>
                <a:gd name="T84" fmla="*/ 543 w 682"/>
                <a:gd name="T85" fmla="*/ 1061 h 2040"/>
                <a:gd name="T86" fmla="*/ 523 w 682"/>
                <a:gd name="T87" fmla="*/ 948 h 2040"/>
                <a:gd name="T88" fmla="*/ 506 w 682"/>
                <a:gd name="T89" fmla="*/ 848 h 2040"/>
                <a:gd name="T90" fmla="*/ 485 w 682"/>
                <a:gd name="T91" fmla="*/ 766 h 2040"/>
                <a:gd name="T92" fmla="*/ 463 w 682"/>
                <a:gd name="T93" fmla="*/ 700 h 2040"/>
                <a:gd name="T94" fmla="*/ 441 w 682"/>
                <a:gd name="T95" fmla="*/ 640 h 2040"/>
                <a:gd name="T96" fmla="*/ 419 w 682"/>
                <a:gd name="T97" fmla="*/ 586 h 2040"/>
                <a:gd name="T98" fmla="*/ 400 w 682"/>
                <a:gd name="T99" fmla="*/ 535 h 2040"/>
                <a:gd name="T100" fmla="*/ 378 w 682"/>
                <a:gd name="T101" fmla="*/ 481 h 2040"/>
                <a:gd name="T102" fmla="*/ 354 w 682"/>
                <a:gd name="T103" fmla="*/ 430 h 2040"/>
                <a:gd name="T104" fmla="*/ 328 w 682"/>
                <a:gd name="T105" fmla="*/ 379 h 2040"/>
                <a:gd name="T106" fmla="*/ 296 w 682"/>
                <a:gd name="T107" fmla="*/ 330 h 2040"/>
                <a:gd name="T108" fmla="*/ 263 w 682"/>
                <a:gd name="T109" fmla="*/ 279 h 2040"/>
                <a:gd name="T110" fmla="*/ 222 w 682"/>
                <a:gd name="T111" fmla="*/ 228 h 2040"/>
                <a:gd name="T112" fmla="*/ 173 w 682"/>
                <a:gd name="T113" fmla="*/ 174 h 2040"/>
                <a:gd name="T114" fmla="*/ 118 w 682"/>
                <a:gd name="T115" fmla="*/ 123 h 2040"/>
                <a:gd name="T116" fmla="*/ 58 w 682"/>
                <a:gd name="T117" fmla="*/ 69 h 2040"/>
                <a:gd name="T118" fmla="*/ 21 w 682"/>
                <a:gd name="T119" fmla="*/ 35 h 2040"/>
                <a:gd name="T120" fmla="*/ 2 w 682"/>
                <a:gd name="T121" fmla="*/ 15 h 2040"/>
                <a:gd name="T122" fmla="*/ 4 w 682"/>
                <a:gd name="T123" fmla="*/ 3 h 2040"/>
                <a:gd name="T124" fmla="*/ 26 w 682"/>
                <a:gd name="T125" fmla="*/ 3 h 20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2"/>
                <a:gd name="T190" fmla="*/ 0 h 2040"/>
                <a:gd name="T191" fmla="*/ 682 w 682"/>
                <a:gd name="T192" fmla="*/ 2040 h 20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2" h="2040">
                  <a:moveTo>
                    <a:pt x="33" y="6"/>
                  </a:moveTo>
                  <a:lnTo>
                    <a:pt x="38" y="6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5" y="15"/>
                  </a:lnTo>
                  <a:lnTo>
                    <a:pt x="60" y="18"/>
                  </a:lnTo>
                  <a:lnTo>
                    <a:pt x="65" y="20"/>
                  </a:lnTo>
                  <a:lnTo>
                    <a:pt x="70" y="23"/>
                  </a:lnTo>
                  <a:lnTo>
                    <a:pt x="74" y="26"/>
                  </a:lnTo>
                  <a:lnTo>
                    <a:pt x="82" y="29"/>
                  </a:lnTo>
                  <a:lnTo>
                    <a:pt x="89" y="35"/>
                  </a:lnTo>
                  <a:lnTo>
                    <a:pt x="94" y="40"/>
                  </a:lnTo>
                  <a:lnTo>
                    <a:pt x="101" y="43"/>
                  </a:lnTo>
                  <a:lnTo>
                    <a:pt x="106" y="49"/>
                  </a:lnTo>
                  <a:lnTo>
                    <a:pt x="115" y="55"/>
                  </a:lnTo>
                  <a:lnTo>
                    <a:pt x="123" y="60"/>
                  </a:lnTo>
                  <a:lnTo>
                    <a:pt x="127" y="66"/>
                  </a:lnTo>
                  <a:lnTo>
                    <a:pt x="135" y="72"/>
                  </a:lnTo>
                  <a:lnTo>
                    <a:pt x="144" y="80"/>
                  </a:lnTo>
                  <a:lnTo>
                    <a:pt x="152" y="89"/>
                  </a:lnTo>
                  <a:lnTo>
                    <a:pt x="159" y="94"/>
                  </a:lnTo>
                  <a:lnTo>
                    <a:pt x="168" y="103"/>
                  </a:lnTo>
                  <a:lnTo>
                    <a:pt x="178" y="111"/>
                  </a:lnTo>
                  <a:lnTo>
                    <a:pt x="185" y="120"/>
                  </a:lnTo>
                  <a:lnTo>
                    <a:pt x="195" y="128"/>
                  </a:lnTo>
                  <a:lnTo>
                    <a:pt x="202" y="137"/>
                  </a:lnTo>
                  <a:lnTo>
                    <a:pt x="212" y="148"/>
                  </a:lnTo>
                  <a:lnTo>
                    <a:pt x="222" y="154"/>
                  </a:lnTo>
                  <a:lnTo>
                    <a:pt x="231" y="165"/>
                  </a:lnTo>
                  <a:lnTo>
                    <a:pt x="241" y="174"/>
                  </a:lnTo>
                  <a:lnTo>
                    <a:pt x="251" y="188"/>
                  </a:lnTo>
                  <a:lnTo>
                    <a:pt x="260" y="200"/>
                  </a:lnTo>
                  <a:lnTo>
                    <a:pt x="267" y="208"/>
                  </a:lnTo>
                  <a:lnTo>
                    <a:pt x="277" y="222"/>
                  </a:lnTo>
                  <a:lnTo>
                    <a:pt x="287" y="234"/>
                  </a:lnTo>
                  <a:lnTo>
                    <a:pt x="296" y="245"/>
                  </a:lnTo>
                  <a:lnTo>
                    <a:pt x="306" y="259"/>
                  </a:lnTo>
                  <a:lnTo>
                    <a:pt x="316" y="271"/>
                  </a:lnTo>
                  <a:lnTo>
                    <a:pt x="325" y="285"/>
                  </a:lnTo>
                  <a:lnTo>
                    <a:pt x="335" y="299"/>
                  </a:lnTo>
                  <a:lnTo>
                    <a:pt x="345" y="313"/>
                  </a:lnTo>
                  <a:lnTo>
                    <a:pt x="352" y="328"/>
                  </a:lnTo>
                  <a:lnTo>
                    <a:pt x="362" y="342"/>
                  </a:lnTo>
                  <a:lnTo>
                    <a:pt x="371" y="356"/>
                  </a:lnTo>
                  <a:lnTo>
                    <a:pt x="381" y="373"/>
                  </a:lnTo>
                  <a:lnTo>
                    <a:pt x="390" y="387"/>
                  </a:lnTo>
                  <a:lnTo>
                    <a:pt x="400" y="404"/>
                  </a:lnTo>
                  <a:lnTo>
                    <a:pt x="407" y="421"/>
                  </a:lnTo>
                  <a:lnTo>
                    <a:pt x="417" y="439"/>
                  </a:lnTo>
                  <a:lnTo>
                    <a:pt x="427" y="456"/>
                  </a:lnTo>
                  <a:lnTo>
                    <a:pt x="434" y="473"/>
                  </a:lnTo>
                  <a:lnTo>
                    <a:pt x="444" y="490"/>
                  </a:lnTo>
                  <a:lnTo>
                    <a:pt x="451" y="507"/>
                  </a:lnTo>
                  <a:lnTo>
                    <a:pt x="458" y="527"/>
                  </a:lnTo>
                  <a:lnTo>
                    <a:pt x="468" y="547"/>
                  </a:lnTo>
                  <a:lnTo>
                    <a:pt x="473" y="564"/>
                  </a:lnTo>
                  <a:lnTo>
                    <a:pt x="480" y="584"/>
                  </a:lnTo>
                  <a:lnTo>
                    <a:pt x="489" y="604"/>
                  </a:lnTo>
                  <a:lnTo>
                    <a:pt x="497" y="623"/>
                  </a:lnTo>
                  <a:lnTo>
                    <a:pt x="504" y="643"/>
                  </a:lnTo>
                  <a:lnTo>
                    <a:pt x="509" y="666"/>
                  </a:lnTo>
                  <a:lnTo>
                    <a:pt x="516" y="686"/>
                  </a:lnTo>
                  <a:lnTo>
                    <a:pt x="523" y="709"/>
                  </a:lnTo>
                  <a:lnTo>
                    <a:pt x="528" y="729"/>
                  </a:lnTo>
                  <a:lnTo>
                    <a:pt x="533" y="751"/>
                  </a:lnTo>
                  <a:lnTo>
                    <a:pt x="538" y="774"/>
                  </a:lnTo>
                  <a:lnTo>
                    <a:pt x="545" y="794"/>
                  </a:lnTo>
                  <a:lnTo>
                    <a:pt x="550" y="817"/>
                  </a:lnTo>
                  <a:lnTo>
                    <a:pt x="555" y="840"/>
                  </a:lnTo>
                  <a:lnTo>
                    <a:pt x="559" y="862"/>
                  </a:lnTo>
                  <a:lnTo>
                    <a:pt x="564" y="885"/>
                  </a:lnTo>
                  <a:lnTo>
                    <a:pt x="569" y="905"/>
                  </a:lnTo>
                  <a:lnTo>
                    <a:pt x="574" y="928"/>
                  </a:lnTo>
                  <a:lnTo>
                    <a:pt x="579" y="948"/>
                  </a:lnTo>
                  <a:lnTo>
                    <a:pt x="584" y="973"/>
                  </a:lnTo>
                  <a:lnTo>
                    <a:pt x="586" y="993"/>
                  </a:lnTo>
                  <a:lnTo>
                    <a:pt x="591" y="1016"/>
                  </a:lnTo>
                  <a:lnTo>
                    <a:pt x="596" y="1039"/>
                  </a:lnTo>
                  <a:lnTo>
                    <a:pt x="600" y="1061"/>
                  </a:lnTo>
                  <a:lnTo>
                    <a:pt x="603" y="1084"/>
                  </a:lnTo>
                  <a:lnTo>
                    <a:pt x="608" y="1104"/>
                  </a:lnTo>
                  <a:lnTo>
                    <a:pt x="610" y="1127"/>
                  </a:lnTo>
                  <a:lnTo>
                    <a:pt x="615" y="1147"/>
                  </a:lnTo>
                  <a:lnTo>
                    <a:pt x="620" y="1170"/>
                  </a:lnTo>
                  <a:lnTo>
                    <a:pt x="622" y="1192"/>
                  </a:lnTo>
                  <a:lnTo>
                    <a:pt x="625" y="1212"/>
                  </a:lnTo>
                  <a:lnTo>
                    <a:pt x="629" y="1235"/>
                  </a:lnTo>
                  <a:lnTo>
                    <a:pt x="632" y="1255"/>
                  </a:lnTo>
                  <a:lnTo>
                    <a:pt x="632" y="1278"/>
                  </a:lnTo>
                  <a:lnTo>
                    <a:pt x="637" y="1300"/>
                  </a:lnTo>
                  <a:lnTo>
                    <a:pt x="639" y="1320"/>
                  </a:lnTo>
                  <a:lnTo>
                    <a:pt x="641" y="1340"/>
                  </a:lnTo>
                  <a:lnTo>
                    <a:pt x="644" y="1360"/>
                  </a:lnTo>
                  <a:lnTo>
                    <a:pt x="646" y="1380"/>
                  </a:lnTo>
                  <a:lnTo>
                    <a:pt x="649" y="1403"/>
                  </a:lnTo>
                  <a:lnTo>
                    <a:pt x="651" y="1420"/>
                  </a:lnTo>
                  <a:lnTo>
                    <a:pt x="653" y="1440"/>
                  </a:lnTo>
                  <a:lnTo>
                    <a:pt x="656" y="1460"/>
                  </a:lnTo>
                  <a:lnTo>
                    <a:pt x="658" y="1480"/>
                  </a:lnTo>
                  <a:lnTo>
                    <a:pt x="658" y="1500"/>
                  </a:lnTo>
                  <a:lnTo>
                    <a:pt x="661" y="1517"/>
                  </a:lnTo>
                  <a:lnTo>
                    <a:pt x="663" y="1534"/>
                  </a:lnTo>
                  <a:lnTo>
                    <a:pt x="666" y="1554"/>
                  </a:lnTo>
                  <a:lnTo>
                    <a:pt x="666" y="1571"/>
                  </a:lnTo>
                  <a:lnTo>
                    <a:pt x="668" y="1588"/>
                  </a:lnTo>
                  <a:lnTo>
                    <a:pt x="668" y="1605"/>
                  </a:lnTo>
                  <a:lnTo>
                    <a:pt x="670" y="1622"/>
                  </a:lnTo>
                  <a:lnTo>
                    <a:pt x="670" y="1639"/>
                  </a:lnTo>
                  <a:lnTo>
                    <a:pt x="673" y="1656"/>
                  </a:lnTo>
                  <a:lnTo>
                    <a:pt x="673" y="1670"/>
                  </a:lnTo>
                  <a:lnTo>
                    <a:pt x="675" y="1687"/>
                  </a:lnTo>
                  <a:lnTo>
                    <a:pt x="675" y="1702"/>
                  </a:lnTo>
                  <a:lnTo>
                    <a:pt x="675" y="1716"/>
                  </a:lnTo>
                  <a:lnTo>
                    <a:pt x="678" y="1730"/>
                  </a:lnTo>
                  <a:lnTo>
                    <a:pt x="678" y="1747"/>
                  </a:lnTo>
                  <a:lnTo>
                    <a:pt x="678" y="1758"/>
                  </a:lnTo>
                  <a:lnTo>
                    <a:pt x="680" y="1770"/>
                  </a:lnTo>
                  <a:lnTo>
                    <a:pt x="680" y="1784"/>
                  </a:lnTo>
                  <a:lnTo>
                    <a:pt x="680" y="1798"/>
                  </a:lnTo>
                  <a:lnTo>
                    <a:pt x="680" y="1807"/>
                  </a:lnTo>
                  <a:lnTo>
                    <a:pt x="682" y="1821"/>
                  </a:lnTo>
                  <a:lnTo>
                    <a:pt x="682" y="1830"/>
                  </a:lnTo>
                  <a:lnTo>
                    <a:pt x="682" y="1841"/>
                  </a:lnTo>
                  <a:lnTo>
                    <a:pt x="682" y="1849"/>
                  </a:lnTo>
                  <a:lnTo>
                    <a:pt x="682" y="1861"/>
                  </a:lnTo>
                  <a:lnTo>
                    <a:pt x="682" y="1869"/>
                  </a:lnTo>
                  <a:lnTo>
                    <a:pt x="682" y="1881"/>
                  </a:lnTo>
                  <a:lnTo>
                    <a:pt x="682" y="1886"/>
                  </a:lnTo>
                  <a:lnTo>
                    <a:pt x="682" y="1895"/>
                  </a:lnTo>
                  <a:lnTo>
                    <a:pt x="682" y="1901"/>
                  </a:lnTo>
                  <a:lnTo>
                    <a:pt x="682" y="1909"/>
                  </a:lnTo>
                  <a:lnTo>
                    <a:pt x="682" y="1918"/>
                  </a:lnTo>
                  <a:lnTo>
                    <a:pt x="682" y="1923"/>
                  </a:lnTo>
                  <a:lnTo>
                    <a:pt x="680" y="1929"/>
                  </a:lnTo>
                  <a:lnTo>
                    <a:pt x="680" y="1938"/>
                  </a:lnTo>
                  <a:lnTo>
                    <a:pt x="680" y="1943"/>
                  </a:lnTo>
                  <a:lnTo>
                    <a:pt x="680" y="1949"/>
                  </a:lnTo>
                  <a:lnTo>
                    <a:pt x="680" y="1955"/>
                  </a:lnTo>
                  <a:lnTo>
                    <a:pt x="680" y="1960"/>
                  </a:lnTo>
                  <a:lnTo>
                    <a:pt x="678" y="1966"/>
                  </a:lnTo>
                  <a:lnTo>
                    <a:pt x="678" y="1975"/>
                  </a:lnTo>
                  <a:lnTo>
                    <a:pt x="678" y="1977"/>
                  </a:lnTo>
                  <a:lnTo>
                    <a:pt x="678" y="1983"/>
                  </a:lnTo>
                  <a:lnTo>
                    <a:pt x="675" y="1989"/>
                  </a:lnTo>
                  <a:lnTo>
                    <a:pt x="675" y="1994"/>
                  </a:lnTo>
                  <a:lnTo>
                    <a:pt x="675" y="1997"/>
                  </a:lnTo>
                  <a:lnTo>
                    <a:pt x="673" y="2000"/>
                  </a:lnTo>
                  <a:lnTo>
                    <a:pt x="673" y="2009"/>
                  </a:lnTo>
                  <a:lnTo>
                    <a:pt x="670" y="2014"/>
                  </a:lnTo>
                  <a:lnTo>
                    <a:pt x="670" y="2020"/>
                  </a:lnTo>
                  <a:lnTo>
                    <a:pt x="668" y="2026"/>
                  </a:lnTo>
                  <a:lnTo>
                    <a:pt x="666" y="2031"/>
                  </a:lnTo>
                  <a:lnTo>
                    <a:pt x="663" y="2034"/>
                  </a:lnTo>
                  <a:lnTo>
                    <a:pt x="661" y="2040"/>
                  </a:lnTo>
                  <a:lnTo>
                    <a:pt x="656" y="2040"/>
                  </a:lnTo>
                  <a:lnTo>
                    <a:pt x="653" y="2037"/>
                  </a:lnTo>
                  <a:lnTo>
                    <a:pt x="649" y="2034"/>
                  </a:lnTo>
                  <a:lnTo>
                    <a:pt x="649" y="2029"/>
                  </a:lnTo>
                  <a:lnTo>
                    <a:pt x="646" y="2026"/>
                  </a:lnTo>
                  <a:lnTo>
                    <a:pt x="644" y="2020"/>
                  </a:lnTo>
                  <a:lnTo>
                    <a:pt x="644" y="2014"/>
                  </a:lnTo>
                  <a:lnTo>
                    <a:pt x="641" y="2006"/>
                  </a:lnTo>
                  <a:lnTo>
                    <a:pt x="641" y="2000"/>
                  </a:lnTo>
                  <a:lnTo>
                    <a:pt x="639" y="1994"/>
                  </a:lnTo>
                  <a:lnTo>
                    <a:pt x="639" y="1992"/>
                  </a:lnTo>
                  <a:lnTo>
                    <a:pt x="639" y="1986"/>
                  </a:lnTo>
                  <a:lnTo>
                    <a:pt x="639" y="1980"/>
                  </a:lnTo>
                  <a:lnTo>
                    <a:pt x="639" y="1977"/>
                  </a:lnTo>
                  <a:lnTo>
                    <a:pt x="639" y="1969"/>
                  </a:lnTo>
                  <a:lnTo>
                    <a:pt x="637" y="1960"/>
                  </a:lnTo>
                  <a:lnTo>
                    <a:pt x="637" y="1955"/>
                  </a:lnTo>
                  <a:lnTo>
                    <a:pt x="637" y="1940"/>
                  </a:lnTo>
                  <a:lnTo>
                    <a:pt x="634" y="1932"/>
                  </a:lnTo>
                  <a:lnTo>
                    <a:pt x="632" y="1921"/>
                  </a:lnTo>
                  <a:lnTo>
                    <a:pt x="632" y="1909"/>
                  </a:lnTo>
                  <a:lnTo>
                    <a:pt x="632" y="1895"/>
                  </a:lnTo>
                  <a:lnTo>
                    <a:pt x="629" y="1878"/>
                  </a:lnTo>
                  <a:lnTo>
                    <a:pt x="629" y="1864"/>
                  </a:lnTo>
                  <a:lnTo>
                    <a:pt x="629" y="1847"/>
                  </a:lnTo>
                  <a:lnTo>
                    <a:pt x="625" y="1830"/>
                  </a:lnTo>
                  <a:lnTo>
                    <a:pt x="625" y="1812"/>
                  </a:lnTo>
                  <a:lnTo>
                    <a:pt x="622" y="1795"/>
                  </a:lnTo>
                  <a:lnTo>
                    <a:pt x="622" y="1778"/>
                  </a:lnTo>
                  <a:lnTo>
                    <a:pt x="620" y="1756"/>
                  </a:lnTo>
                  <a:lnTo>
                    <a:pt x="620" y="1736"/>
                  </a:lnTo>
                  <a:lnTo>
                    <a:pt x="615" y="1713"/>
                  </a:lnTo>
                  <a:lnTo>
                    <a:pt x="615" y="1693"/>
                  </a:lnTo>
                  <a:lnTo>
                    <a:pt x="612" y="1673"/>
                  </a:lnTo>
                  <a:lnTo>
                    <a:pt x="610" y="1650"/>
                  </a:lnTo>
                  <a:lnTo>
                    <a:pt x="608" y="1628"/>
                  </a:lnTo>
                  <a:lnTo>
                    <a:pt x="608" y="1605"/>
                  </a:lnTo>
                  <a:lnTo>
                    <a:pt x="605" y="1582"/>
                  </a:lnTo>
                  <a:lnTo>
                    <a:pt x="603" y="1559"/>
                  </a:lnTo>
                  <a:lnTo>
                    <a:pt x="598" y="1534"/>
                  </a:lnTo>
                  <a:lnTo>
                    <a:pt x="598" y="1508"/>
                  </a:lnTo>
                  <a:lnTo>
                    <a:pt x="596" y="1485"/>
                  </a:lnTo>
                  <a:lnTo>
                    <a:pt x="591" y="1460"/>
                  </a:lnTo>
                  <a:lnTo>
                    <a:pt x="588" y="1434"/>
                  </a:lnTo>
                  <a:lnTo>
                    <a:pt x="588" y="1411"/>
                  </a:lnTo>
                  <a:lnTo>
                    <a:pt x="586" y="1383"/>
                  </a:lnTo>
                  <a:lnTo>
                    <a:pt x="581" y="1360"/>
                  </a:lnTo>
                  <a:lnTo>
                    <a:pt x="579" y="1335"/>
                  </a:lnTo>
                  <a:lnTo>
                    <a:pt x="574" y="1306"/>
                  </a:lnTo>
                  <a:lnTo>
                    <a:pt x="571" y="1283"/>
                  </a:lnTo>
                  <a:lnTo>
                    <a:pt x="569" y="1258"/>
                  </a:lnTo>
                  <a:lnTo>
                    <a:pt x="567" y="1232"/>
                  </a:lnTo>
                  <a:lnTo>
                    <a:pt x="564" y="1207"/>
                  </a:lnTo>
                  <a:lnTo>
                    <a:pt x="559" y="1181"/>
                  </a:lnTo>
                  <a:lnTo>
                    <a:pt x="557" y="1155"/>
                  </a:lnTo>
                  <a:lnTo>
                    <a:pt x="555" y="1133"/>
                  </a:lnTo>
                  <a:lnTo>
                    <a:pt x="550" y="1107"/>
                  </a:lnTo>
                  <a:lnTo>
                    <a:pt x="547" y="1084"/>
                  </a:lnTo>
                  <a:lnTo>
                    <a:pt x="543" y="1061"/>
                  </a:lnTo>
                  <a:lnTo>
                    <a:pt x="540" y="1036"/>
                  </a:lnTo>
                  <a:lnTo>
                    <a:pt x="538" y="1016"/>
                  </a:lnTo>
                  <a:lnTo>
                    <a:pt x="533" y="990"/>
                  </a:lnTo>
                  <a:lnTo>
                    <a:pt x="528" y="968"/>
                  </a:lnTo>
                  <a:lnTo>
                    <a:pt x="523" y="948"/>
                  </a:lnTo>
                  <a:lnTo>
                    <a:pt x="521" y="925"/>
                  </a:lnTo>
                  <a:lnTo>
                    <a:pt x="518" y="905"/>
                  </a:lnTo>
                  <a:lnTo>
                    <a:pt x="514" y="885"/>
                  </a:lnTo>
                  <a:lnTo>
                    <a:pt x="509" y="865"/>
                  </a:lnTo>
                  <a:lnTo>
                    <a:pt x="506" y="848"/>
                  </a:lnTo>
                  <a:lnTo>
                    <a:pt x="501" y="828"/>
                  </a:lnTo>
                  <a:lnTo>
                    <a:pt x="497" y="811"/>
                  </a:lnTo>
                  <a:lnTo>
                    <a:pt x="492" y="794"/>
                  </a:lnTo>
                  <a:lnTo>
                    <a:pt x="489" y="780"/>
                  </a:lnTo>
                  <a:lnTo>
                    <a:pt x="485" y="766"/>
                  </a:lnTo>
                  <a:lnTo>
                    <a:pt x="480" y="751"/>
                  </a:lnTo>
                  <a:lnTo>
                    <a:pt x="477" y="737"/>
                  </a:lnTo>
                  <a:lnTo>
                    <a:pt x="473" y="726"/>
                  </a:lnTo>
                  <a:lnTo>
                    <a:pt x="468" y="714"/>
                  </a:lnTo>
                  <a:lnTo>
                    <a:pt x="463" y="700"/>
                  </a:lnTo>
                  <a:lnTo>
                    <a:pt x="458" y="689"/>
                  </a:lnTo>
                  <a:lnTo>
                    <a:pt x="453" y="677"/>
                  </a:lnTo>
                  <a:lnTo>
                    <a:pt x="448" y="666"/>
                  </a:lnTo>
                  <a:lnTo>
                    <a:pt x="446" y="655"/>
                  </a:lnTo>
                  <a:lnTo>
                    <a:pt x="441" y="640"/>
                  </a:lnTo>
                  <a:lnTo>
                    <a:pt x="436" y="632"/>
                  </a:lnTo>
                  <a:lnTo>
                    <a:pt x="434" y="621"/>
                  </a:lnTo>
                  <a:lnTo>
                    <a:pt x="429" y="609"/>
                  </a:lnTo>
                  <a:lnTo>
                    <a:pt x="424" y="598"/>
                  </a:lnTo>
                  <a:lnTo>
                    <a:pt x="419" y="586"/>
                  </a:lnTo>
                  <a:lnTo>
                    <a:pt x="417" y="578"/>
                  </a:lnTo>
                  <a:lnTo>
                    <a:pt x="412" y="567"/>
                  </a:lnTo>
                  <a:lnTo>
                    <a:pt x="410" y="555"/>
                  </a:lnTo>
                  <a:lnTo>
                    <a:pt x="405" y="547"/>
                  </a:lnTo>
                  <a:lnTo>
                    <a:pt x="400" y="535"/>
                  </a:lnTo>
                  <a:lnTo>
                    <a:pt x="395" y="524"/>
                  </a:lnTo>
                  <a:lnTo>
                    <a:pt x="390" y="512"/>
                  </a:lnTo>
                  <a:lnTo>
                    <a:pt x="386" y="501"/>
                  </a:lnTo>
                  <a:lnTo>
                    <a:pt x="383" y="490"/>
                  </a:lnTo>
                  <a:lnTo>
                    <a:pt x="378" y="481"/>
                  </a:lnTo>
                  <a:lnTo>
                    <a:pt x="374" y="470"/>
                  </a:lnTo>
                  <a:lnTo>
                    <a:pt x="369" y="461"/>
                  </a:lnTo>
                  <a:lnTo>
                    <a:pt x="364" y="450"/>
                  </a:lnTo>
                  <a:lnTo>
                    <a:pt x="359" y="441"/>
                  </a:lnTo>
                  <a:lnTo>
                    <a:pt x="354" y="430"/>
                  </a:lnTo>
                  <a:lnTo>
                    <a:pt x="349" y="421"/>
                  </a:lnTo>
                  <a:lnTo>
                    <a:pt x="345" y="410"/>
                  </a:lnTo>
                  <a:lnTo>
                    <a:pt x="337" y="399"/>
                  </a:lnTo>
                  <a:lnTo>
                    <a:pt x="333" y="390"/>
                  </a:lnTo>
                  <a:lnTo>
                    <a:pt x="328" y="379"/>
                  </a:lnTo>
                  <a:lnTo>
                    <a:pt x="321" y="370"/>
                  </a:lnTo>
                  <a:lnTo>
                    <a:pt x="316" y="359"/>
                  </a:lnTo>
                  <a:lnTo>
                    <a:pt x="308" y="350"/>
                  </a:lnTo>
                  <a:lnTo>
                    <a:pt x="304" y="339"/>
                  </a:lnTo>
                  <a:lnTo>
                    <a:pt x="296" y="330"/>
                  </a:lnTo>
                  <a:lnTo>
                    <a:pt x="292" y="319"/>
                  </a:lnTo>
                  <a:lnTo>
                    <a:pt x="284" y="308"/>
                  </a:lnTo>
                  <a:lnTo>
                    <a:pt x="277" y="299"/>
                  </a:lnTo>
                  <a:lnTo>
                    <a:pt x="270" y="288"/>
                  </a:lnTo>
                  <a:lnTo>
                    <a:pt x="263" y="279"/>
                  </a:lnTo>
                  <a:lnTo>
                    <a:pt x="253" y="268"/>
                  </a:lnTo>
                  <a:lnTo>
                    <a:pt x="246" y="259"/>
                  </a:lnTo>
                  <a:lnTo>
                    <a:pt x="238" y="248"/>
                  </a:lnTo>
                  <a:lnTo>
                    <a:pt x="229" y="239"/>
                  </a:lnTo>
                  <a:lnTo>
                    <a:pt x="222" y="228"/>
                  </a:lnTo>
                  <a:lnTo>
                    <a:pt x="212" y="219"/>
                  </a:lnTo>
                  <a:lnTo>
                    <a:pt x="202" y="208"/>
                  </a:lnTo>
                  <a:lnTo>
                    <a:pt x="195" y="197"/>
                  </a:lnTo>
                  <a:lnTo>
                    <a:pt x="183" y="188"/>
                  </a:lnTo>
                  <a:lnTo>
                    <a:pt x="173" y="174"/>
                  </a:lnTo>
                  <a:lnTo>
                    <a:pt x="164" y="165"/>
                  </a:lnTo>
                  <a:lnTo>
                    <a:pt x="152" y="154"/>
                  </a:lnTo>
                  <a:lnTo>
                    <a:pt x="142" y="143"/>
                  </a:lnTo>
                  <a:lnTo>
                    <a:pt x="132" y="134"/>
                  </a:lnTo>
                  <a:lnTo>
                    <a:pt x="118" y="123"/>
                  </a:lnTo>
                  <a:lnTo>
                    <a:pt x="108" y="111"/>
                  </a:lnTo>
                  <a:lnTo>
                    <a:pt x="96" y="100"/>
                  </a:lnTo>
                  <a:lnTo>
                    <a:pt x="84" y="91"/>
                  </a:lnTo>
                  <a:lnTo>
                    <a:pt x="72" y="77"/>
                  </a:lnTo>
                  <a:lnTo>
                    <a:pt x="58" y="69"/>
                  </a:lnTo>
                  <a:lnTo>
                    <a:pt x="43" y="55"/>
                  </a:lnTo>
                  <a:lnTo>
                    <a:pt x="31" y="46"/>
                  </a:lnTo>
                  <a:lnTo>
                    <a:pt x="26" y="43"/>
                  </a:lnTo>
                  <a:lnTo>
                    <a:pt x="24" y="40"/>
                  </a:lnTo>
                  <a:lnTo>
                    <a:pt x="21" y="35"/>
                  </a:lnTo>
                  <a:lnTo>
                    <a:pt x="16" y="35"/>
                  </a:lnTo>
                  <a:lnTo>
                    <a:pt x="12" y="29"/>
                  </a:lnTo>
                  <a:lnTo>
                    <a:pt x="9" y="23"/>
                  </a:lnTo>
                  <a:lnTo>
                    <a:pt x="4" y="20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3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31" y="3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299" name="Freeform 7"/>
            <p:cNvSpPr>
              <a:spLocks/>
            </p:cNvSpPr>
            <p:nvPr/>
          </p:nvSpPr>
          <p:spPr bwMode="auto">
            <a:xfrm>
              <a:off x="3728" y="1820"/>
              <a:ext cx="505" cy="236"/>
            </a:xfrm>
            <a:custGeom>
              <a:avLst/>
              <a:gdLst>
                <a:gd name="T0" fmla="*/ 505 w 505"/>
                <a:gd name="T1" fmla="*/ 222 h 236"/>
                <a:gd name="T2" fmla="*/ 497 w 505"/>
                <a:gd name="T3" fmla="*/ 199 h 236"/>
                <a:gd name="T4" fmla="*/ 478 w 505"/>
                <a:gd name="T5" fmla="*/ 179 h 236"/>
                <a:gd name="T6" fmla="*/ 456 w 505"/>
                <a:gd name="T7" fmla="*/ 162 h 236"/>
                <a:gd name="T8" fmla="*/ 439 w 505"/>
                <a:gd name="T9" fmla="*/ 150 h 236"/>
                <a:gd name="T10" fmla="*/ 418 w 505"/>
                <a:gd name="T11" fmla="*/ 139 h 236"/>
                <a:gd name="T12" fmla="*/ 396 w 505"/>
                <a:gd name="T13" fmla="*/ 128 h 236"/>
                <a:gd name="T14" fmla="*/ 369 w 505"/>
                <a:gd name="T15" fmla="*/ 113 h 236"/>
                <a:gd name="T16" fmla="*/ 343 w 505"/>
                <a:gd name="T17" fmla="*/ 102 h 236"/>
                <a:gd name="T18" fmla="*/ 316 w 505"/>
                <a:gd name="T19" fmla="*/ 88 h 236"/>
                <a:gd name="T20" fmla="*/ 290 w 505"/>
                <a:gd name="T21" fmla="*/ 79 h 236"/>
                <a:gd name="T22" fmla="*/ 263 w 505"/>
                <a:gd name="T23" fmla="*/ 68 h 236"/>
                <a:gd name="T24" fmla="*/ 237 w 505"/>
                <a:gd name="T25" fmla="*/ 57 h 236"/>
                <a:gd name="T26" fmla="*/ 210 w 505"/>
                <a:gd name="T27" fmla="*/ 48 h 236"/>
                <a:gd name="T28" fmla="*/ 186 w 505"/>
                <a:gd name="T29" fmla="*/ 42 h 236"/>
                <a:gd name="T30" fmla="*/ 159 w 505"/>
                <a:gd name="T31" fmla="*/ 31 h 236"/>
                <a:gd name="T32" fmla="*/ 135 w 505"/>
                <a:gd name="T33" fmla="*/ 25 h 236"/>
                <a:gd name="T34" fmla="*/ 111 w 505"/>
                <a:gd name="T35" fmla="*/ 17 h 236"/>
                <a:gd name="T36" fmla="*/ 89 w 505"/>
                <a:gd name="T37" fmla="*/ 11 h 236"/>
                <a:gd name="T38" fmla="*/ 70 w 505"/>
                <a:gd name="T39" fmla="*/ 8 h 236"/>
                <a:gd name="T40" fmla="*/ 51 w 505"/>
                <a:gd name="T41" fmla="*/ 5 h 236"/>
                <a:gd name="T42" fmla="*/ 34 w 505"/>
                <a:gd name="T43" fmla="*/ 2 h 236"/>
                <a:gd name="T44" fmla="*/ 20 w 505"/>
                <a:gd name="T45" fmla="*/ 0 h 236"/>
                <a:gd name="T46" fmla="*/ 7 w 505"/>
                <a:gd name="T47" fmla="*/ 0 h 236"/>
                <a:gd name="T48" fmla="*/ 3 w 505"/>
                <a:gd name="T49" fmla="*/ 2 h 236"/>
                <a:gd name="T50" fmla="*/ 17 w 505"/>
                <a:gd name="T51" fmla="*/ 8 h 236"/>
                <a:gd name="T52" fmla="*/ 41 w 505"/>
                <a:gd name="T53" fmla="*/ 17 h 236"/>
                <a:gd name="T54" fmla="*/ 68 w 505"/>
                <a:gd name="T55" fmla="*/ 28 h 236"/>
                <a:gd name="T56" fmla="*/ 87 w 505"/>
                <a:gd name="T57" fmla="*/ 34 h 236"/>
                <a:gd name="T58" fmla="*/ 111 w 505"/>
                <a:gd name="T59" fmla="*/ 42 h 236"/>
                <a:gd name="T60" fmla="*/ 135 w 505"/>
                <a:gd name="T61" fmla="*/ 51 h 236"/>
                <a:gd name="T62" fmla="*/ 155 w 505"/>
                <a:gd name="T63" fmla="*/ 59 h 236"/>
                <a:gd name="T64" fmla="*/ 179 w 505"/>
                <a:gd name="T65" fmla="*/ 68 h 236"/>
                <a:gd name="T66" fmla="*/ 196 w 505"/>
                <a:gd name="T67" fmla="*/ 76 h 236"/>
                <a:gd name="T68" fmla="*/ 213 w 505"/>
                <a:gd name="T69" fmla="*/ 85 h 236"/>
                <a:gd name="T70" fmla="*/ 229 w 505"/>
                <a:gd name="T71" fmla="*/ 91 h 236"/>
                <a:gd name="T72" fmla="*/ 249 w 505"/>
                <a:gd name="T73" fmla="*/ 99 h 236"/>
                <a:gd name="T74" fmla="*/ 268 w 505"/>
                <a:gd name="T75" fmla="*/ 108 h 236"/>
                <a:gd name="T76" fmla="*/ 287 w 505"/>
                <a:gd name="T77" fmla="*/ 116 h 236"/>
                <a:gd name="T78" fmla="*/ 304 w 505"/>
                <a:gd name="T79" fmla="*/ 125 h 236"/>
                <a:gd name="T80" fmla="*/ 321 w 505"/>
                <a:gd name="T81" fmla="*/ 133 h 236"/>
                <a:gd name="T82" fmla="*/ 338 w 505"/>
                <a:gd name="T83" fmla="*/ 142 h 236"/>
                <a:gd name="T84" fmla="*/ 357 w 505"/>
                <a:gd name="T85" fmla="*/ 150 h 236"/>
                <a:gd name="T86" fmla="*/ 381 w 505"/>
                <a:gd name="T87" fmla="*/ 165 h 236"/>
                <a:gd name="T88" fmla="*/ 398 w 505"/>
                <a:gd name="T89" fmla="*/ 173 h 236"/>
                <a:gd name="T90" fmla="*/ 418 w 505"/>
                <a:gd name="T91" fmla="*/ 185 h 236"/>
                <a:gd name="T92" fmla="*/ 435 w 505"/>
                <a:gd name="T93" fmla="*/ 196 h 236"/>
                <a:gd name="T94" fmla="*/ 451 w 505"/>
                <a:gd name="T95" fmla="*/ 207 h 236"/>
                <a:gd name="T96" fmla="*/ 476 w 505"/>
                <a:gd name="T97" fmla="*/ 224 h 236"/>
                <a:gd name="T98" fmla="*/ 492 w 505"/>
                <a:gd name="T99" fmla="*/ 233 h 2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05"/>
                <a:gd name="T151" fmla="*/ 0 h 236"/>
                <a:gd name="T152" fmla="*/ 505 w 505"/>
                <a:gd name="T153" fmla="*/ 236 h 2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05" h="236">
                  <a:moveTo>
                    <a:pt x="492" y="236"/>
                  </a:moveTo>
                  <a:lnTo>
                    <a:pt x="497" y="233"/>
                  </a:lnTo>
                  <a:lnTo>
                    <a:pt x="502" y="227"/>
                  </a:lnTo>
                  <a:lnTo>
                    <a:pt x="505" y="222"/>
                  </a:lnTo>
                  <a:lnTo>
                    <a:pt x="505" y="216"/>
                  </a:lnTo>
                  <a:lnTo>
                    <a:pt x="505" y="213"/>
                  </a:lnTo>
                  <a:lnTo>
                    <a:pt x="502" y="207"/>
                  </a:lnTo>
                  <a:lnTo>
                    <a:pt x="497" y="199"/>
                  </a:lnTo>
                  <a:lnTo>
                    <a:pt x="492" y="193"/>
                  </a:lnTo>
                  <a:lnTo>
                    <a:pt x="488" y="187"/>
                  </a:lnTo>
                  <a:lnTo>
                    <a:pt x="483" y="185"/>
                  </a:lnTo>
                  <a:lnTo>
                    <a:pt x="478" y="179"/>
                  </a:lnTo>
                  <a:lnTo>
                    <a:pt x="473" y="176"/>
                  </a:lnTo>
                  <a:lnTo>
                    <a:pt x="466" y="170"/>
                  </a:lnTo>
                  <a:lnTo>
                    <a:pt x="461" y="165"/>
                  </a:lnTo>
                  <a:lnTo>
                    <a:pt x="456" y="162"/>
                  </a:lnTo>
                  <a:lnTo>
                    <a:pt x="451" y="159"/>
                  </a:lnTo>
                  <a:lnTo>
                    <a:pt x="447" y="156"/>
                  </a:lnTo>
                  <a:lnTo>
                    <a:pt x="444" y="153"/>
                  </a:lnTo>
                  <a:lnTo>
                    <a:pt x="439" y="150"/>
                  </a:lnTo>
                  <a:lnTo>
                    <a:pt x="432" y="148"/>
                  </a:lnTo>
                  <a:lnTo>
                    <a:pt x="427" y="145"/>
                  </a:lnTo>
                  <a:lnTo>
                    <a:pt x="422" y="142"/>
                  </a:lnTo>
                  <a:lnTo>
                    <a:pt x="418" y="139"/>
                  </a:lnTo>
                  <a:lnTo>
                    <a:pt x="413" y="136"/>
                  </a:lnTo>
                  <a:lnTo>
                    <a:pt x="406" y="133"/>
                  </a:lnTo>
                  <a:lnTo>
                    <a:pt x="401" y="131"/>
                  </a:lnTo>
                  <a:lnTo>
                    <a:pt x="396" y="128"/>
                  </a:lnTo>
                  <a:lnTo>
                    <a:pt x="389" y="125"/>
                  </a:lnTo>
                  <a:lnTo>
                    <a:pt x="381" y="122"/>
                  </a:lnTo>
                  <a:lnTo>
                    <a:pt x="377" y="116"/>
                  </a:lnTo>
                  <a:lnTo>
                    <a:pt x="369" y="113"/>
                  </a:lnTo>
                  <a:lnTo>
                    <a:pt x="362" y="111"/>
                  </a:lnTo>
                  <a:lnTo>
                    <a:pt x="355" y="108"/>
                  </a:lnTo>
                  <a:lnTo>
                    <a:pt x="350" y="105"/>
                  </a:lnTo>
                  <a:lnTo>
                    <a:pt x="343" y="102"/>
                  </a:lnTo>
                  <a:lnTo>
                    <a:pt x="336" y="99"/>
                  </a:lnTo>
                  <a:lnTo>
                    <a:pt x="328" y="96"/>
                  </a:lnTo>
                  <a:lnTo>
                    <a:pt x="324" y="94"/>
                  </a:lnTo>
                  <a:lnTo>
                    <a:pt x="316" y="88"/>
                  </a:lnTo>
                  <a:lnTo>
                    <a:pt x="309" y="85"/>
                  </a:lnTo>
                  <a:lnTo>
                    <a:pt x="304" y="85"/>
                  </a:lnTo>
                  <a:lnTo>
                    <a:pt x="297" y="82"/>
                  </a:lnTo>
                  <a:lnTo>
                    <a:pt x="290" y="79"/>
                  </a:lnTo>
                  <a:lnTo>
                    <a:pt x="283" y="76"/>
                  </a:lnTo>
                  <a:lnTo>
                    <a:pt x="275" y="74"/>
                  </a:lnTo>
                  <a:lnTo>
                    <a:pt x="270" y="71"/>
                  </a:lnTo>
                  <a:lnTo>
                    <a:pt x="263" y="68"/>
                  </a:lnTo>
                  <a:lnTo>
                    <a:pt x="256" y="65"/>
                  </a:lnTo>
                  <a:lnTo>
                    <a:pt x="249" y="62"/>
                  </a:lnTo>
                  <a:lnTo>
                    <a:pt x="244" y="62"/>
                  </a:lnTo>
                  <a:lnTo>
                    <a:pt x="237" y="57"/>
                  </a:lnTo>
                  <a:lnTo>
                    <a:pt x="229" y="57"/>
                  </a:lnTo>
                  <a:lnTo>
                    <a:pt x="222" y="54"/>
                  </a:lnTo>
                  <a:lnTo>
                    <a:pt x="217" y="51"/>
                  </a:lnTo>
                  <a:lnTo>
                    <a:pt x="210" y="48"/>
                  </a:lnTo>
                  <a:lnTo>
                    <a:pt x="203" y="45"/>
                  </a:lnTo>
                  <a:lnTo>
                    <a:pt x="198" y="45"/>
                  </a:lnTo>
                  <a:lnTo>
                    <a:pt x="193" y="42"/>
                  </a:lnTo>
                  <a:lnTo>
                    <a:pt x="186" y="42"/>
                  </a:lnTo>
                  <a:lnTo>
                    <a:pt x="179" y="37"/>
                  </a:lnTo>
                  <a:lnTo>
                    <a:pt x="172" y="37"/>
                  </a:lnTo>
                  <a:lnTo>
                    <a:pt x="167" y="34"/>
                  </a:lnTo>
                  <a:lnTo>
                    <a:pt x="159" y="31"/>
                  </a:lnTo>
                  <a:lnTo>
                    <a:pt x="152" y="28"/>
                  </a:lnTo>
                  <a:lnTo>
                    <a:pt x="147" y="28"/>
                  </a:lnTo>
                  <a:lnTo>
                    <a:pt x="143" y="25"/>
                  </a:lnTo>
                  <a:lnTo>
                    <a:pt x="135" y="25"/>
                  </a:lnTo>
                  <a:lnTo>
                    <a:pt x="131" y="22"/>
                  </a:lnTo>
                  <a:lnTo>
                    <a:pt x="123" y="22"/>
                  </a:lnTo>
                  <a:lnTo>
                    <a:pt x="118" y="20"/>
                  </a:lnTo>
                  <a:lnTo>
                    <a:pt x="111" y="17"/>
                  </a:lnTo>
                  <a:lnTo>
                    <a:pt x="106" y="17"/>
                  </a:lnTo>
                  <a:lnTo>
                    <a:pt x="102" y="14"/>
                  </a:lnTo>
                  <a:lnTo>
                    <a:pt x="97" y="14"/>
                  </a:lnTo>
                  <a:lnTo>
                    <a:pt x="89" y="11"/>
                  </a:lnTo>
                  <a:lnTo>
                    <a:pt x="85" y="11"/>
                  </a:lnTo>
                  <a:lnTo>
                    <a:pt x="80" y="8"/>
                  </a:lnTo>
                  <a:lnTo>
                    <a:pt x="75" y="8"/>
                  </a:lnTo>
                  <a:lnTo>
                    <a:pt x="70" y="8"/>
                  </a:lnTo>
                  <a:lnTo>
                    <a:pt x="65" y="5"/>
                  </a:lnTo>
                  <a:lnTo>
                    <a:pt x="61" y="5"/>
                  </a:lnTo>
                  <a:lnTo>
                    <a:pt x="58" y="5"/>
                  </a:lnTo>
                  <a:lnTo>
                    <a:pt x="51" y="5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39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22" y="11"/>
                  </a:lnTo>
                  <a:lnTo>
                    <a:pt x="27" y="14"/>
                  </a:lnTo>
                  <a:lnTo>
                    <a:pt x="34" y="17"/>
                  </a:lnTo>
                  <a:lnTo>
                    <a:pt x="41" y="17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8" y="28"/>
                  </a:lnTo>
                  <a:lnTo>
                    <a:pt x="75" y="28"/>
                  </a:lnTo>
                  <a:lnTo>
                    <a:pt x="77" y="31"/>
                  </a:lnTo>
                  <a:lnTo>
                    <a:pt x="82" y="34"/>
                  </a:lnTo>
                  <a:lnTo>
                    <a:pt x="87" y="34"/>
                  </a:lnTo>
                  <a:lnTo>
                    <a:pt x="92" y="37"/>
                  </a:lnTo>
                  <a:lnTo>
                    <a:pt x="99" y="37"/>
                  </a:lnTo>
                  <a:lnTo>
                    <a:pt x="104" y="39"/>
                  </a:lnTo>
                  <a:lnTo>
                    <a:pt x="111" y="42"/>
                  </a:lnTo>
                  <a:lnTo>
                    <a:pt x="118" y="45"/>
                  </a:lnTo>
                  <a:lnTo>
                    <a:pt x="123" y="45"/>
                  </a:lnTo>
                  <a:lnTo>
                    <a:pt x="131" y="48"/>
                  </a:lnTo>
                  <a:lnTo>
                    <a:pt x="135" y="51"/>
                  </a:lnTo>
                  <a:lnTo>
                    <a:pt x="140" y="54"/>
                  </a:lnTo>
                  <a:lnTo>
                    <a:pt x="145" y="54"/>
                  </a:lnTo>
                  <a:lnTo>
                    <a:pt x="150" y="57"/>
                  </a:lnTo>
                  <a:lnTo>
                    <a:pt x="155" y="59"/>
                  </a:lnTo>
                  <a:lnTo>
                    <a:pt x="162" y="62"/>
                  </a:lnTo>
                  <a:lnTo>
                    <a:pt x="169" y="65"/>
                  </a:lnTo>
                  <a:lnTo>
                    <a:pt x="176" y="68"/>
                  </a:lnTo>
                  <a:lnTo>
                    <a:pt x="179" y="68"/>
                  </a:lnTo>
                  <a:lnTo>
                    <a:pt x="184" y="71"/>
                  </a:lnTo>
                  <a:lnTo>
                    <a:pt x="188" y="74"/>
                  </a:lnTo>
                  <a:lnTo>
                    <a:pt x="193" y="74"/>
                  </a:lnTo>
                  <a:lnTo>
                    <a:pt x="196" y="76"/>
                  </a:lnTo>
                  <a:lnTo>
                    <a:pt x="200" y="76"/>
                  </a:lnTo>
                  <a:lnTo>
                    <a:pt x="203" y="79"/>
                  </a:lnTo>
                  <a:lnTo>
                    <a:pt x="208" y="82"/>
                  </a:lnTo>
                  <a:lnTo>
                    <a:pt x="213" y="85"/>
                  </a:lnTo>
                  <a:lnTo>
                    <a:pt x="217" y="85"/>
                  </a:lnTo>
                  <a:lnTo>
                    <a:pt x="222" y="88"/>
                  </a:lnTo>
                  <a:lnTo>
                    <a:pt x="227" y="88"/>
                  </a:lnTo>
                  <a:lnTo>
                    <a:pt x="229" y="91"/>
                  </a:lnTo>
                  <a:lnTo>
                    <a:pt x="234" y="94"/>
                  </a:lnTo>
                  <a:lnTo>
                    <a:pt x="239" y="96"/>
                  </a:lnTo>
                  <a:lnTo>
                    <a:pt x="244" y="96"/>
                  </a:lnTo>
                  <a:lnTo>
                    <a:pt x="249" y="99"/>
                  </a:lnTo>
                  <a:lnTo>
                    <a:pt x="254" y="102"/>
                  </a:lnTo>
                  <a:lnTo>
                    <a:pt x="258" y="105"/>
                  </a:lnTo>
                  <a:lnTo>
                    <a:pt x="263" y="105"/>
                  </a:lnTo>
                  <a:lnTo>
                    <a:pt x="268" y="108"/>
                  </a:lnTo>
                  <a:lnTo>
                    <a:pt x="273" y="111"/>
                  </a:lnTo>
                  <a:lnTo>
                    <a:pt x="278" y="113"/>
                  </a:lnTo>
                  <a:lnTo>
                    <a:pt x="283" y="113"/>
                  </a:lnTo>
                  <a:lnTo>
                    <a:pt x="287" y="116"/>
                  </a:lnTo>
                  <a:lnTo>
                    <a:pt x="290" y="119"/>
                  </a:lnTo>
                  <a:lnTo>
                    <a:pt x="295" y="122"/>
                  </a:lnTo>
                  <a:lnTo>
                    <a:pt x="302" y="122"/>
                  </a:lnTo>
                  <a:lnTo>
                    <a:pt x="304" y="125"/>
                  </a:lnTo>
                  <a:lnTo>
                    <a:pt x="309" y="125"/>
                  </a:lnTo>
                  <a:lnTo>
                    <a:pt x="314" y="128"/>
                  </a:lnTo>
                  <a:lnTo>
                    <a:pt x="319" y="131"/>
                  </a:lnTo>
                  <a:lnTo>
                    <a:pt x="321" y="133"/>
                  </a:lnTo>
                  <a:lnTo>
                    <a:pt x="328" y="133"/>
                  </a:lnTo>
                  <a:lnTo>
                    <a:pt x="331" y="136"/>
                  </a:lnTo>
                  <a:lnTo>
                    <a:pt x="336" y="139"/>
                  </a:lnTo>
                  <a:lnTo>
                    <a:pt x="338" y="142"/>
                  </a:lnTo>
                  <a:lnTo>
                    <a:pt x="343" y="142"/>
                  </a:lnTo>
                  <a:lnTo>
                    <a:pt x="348" y="145"/>
                  </a:lnTo>
                  <a:lnTo>
                    <a:pt x="352" y="145"/>
                  </a:lnTo>
                  <a:lnTo>
                    <a:pt x="357" y="150"/>
                  </a:lnTo>
                  <a:lnTo>
                    <a:pt x="365" y="153"/>
                  </a:lnTo>
                  <a:lnTo>
                    <a:pt x="372" y="156"/>
                  </a:lnTo>
                  <a:lnTo>
                    <a:pt x="377" y="162"/>
                  </a:lnTo>
                  <a:lnTo>
                    <a:pt x="381" y="165"/>
                  </a:lnTo>
                  <a:lnTo>
                    <a:pt x="386" y="167"/>
                  </a:lnTo>
                  <a:lnTo>
                    <a:pt x="391" y="170"/>
                  </a:lnTo>
                  <a:lnTo>
                    <a:pt x="396" y="173"/>
                  </a:lnTo>
                  <a:lnTo>
                    <a:pt x="398" y="173"/>
                  </a:lnTo>
                  <a:lnTo>
                    <a:pt x="403" y="176"/>
                  </a:lnTo>
                  <a:lnTo>
                    <a:pt x="408" y="179"/>
                  </a:lnTo>
                  <a:lnTo>
                    <a:pt x="413" y="182"/>
                  </a:lnTo>
                  <a:lnTo>
                    <a:pt x="418" y="185"/>
                  </a:lnTo>
                  <a:lnTo>
                    <a:pt x="422" y="187"/>
                  </a:lnTo>
                  <a:lnTo>
                    <a:pt x="427" y="190"/>
                  </a:lnTo>
                  <a:lnTo>
                    <a:pt x="430" y="193"/>
                  </a:lnTo>
                  <a:lnTo>
                    <a:pt x="435" y="196"/>
                  </a:lnTo>
                  <a:lnTo>
                    <a:pt x="439" y="199"/>
                  </a:lnTo>
                  <a:lnTo>
                    <a:pt x="444" y="202"/>
                  </a:lnTo>
                  <a:lnTo>
                    <a:pt x="447" y="204"/>
                  </a:lnTo>
                  <a:lnTo>
                    <a:pt x="451" y="207"/>
                  </a:lnTo>
                  <a:lnTo>
                    <a:pt x="456" y="210"/>
                  </a:lnTo>
                  <a:lnTo>
                    <a:pt x="463" y="216"/>
                  </a:lnTo>
                  <a:lnTo>
                    <a:pt x="471" y="219"/>
                  </a:lnTo>
                  <a:lnTo>
                    <a:pt x="476" y="224"/>
                  </a:lnTo>
                  <a:lnTo>
                    <a:pt x="483" y="227"/>
                  </a:lnTo>
                  <a:lnTo>
                    <a:pt x="488" y="230"/>
                  </a:lnTo>
                  <a:lnTo>
                    <a:pt x="490" y="233"/>
                  </a:lnTo>
                  <a:lnTo>
                    <a:pt x="492" y="233"/>
                  </a:lnTo>
                  <a:lnTo>
                    <a:pt x="492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0" name="Freeform 8"/>
            <p:cNvSpPr>
              <a:spLocks/>
            </p:cNvSpPr>
            <p:nvPr/>
          </p:nvSpPr>
          <p:spPr bwMode="auto">
            <a:xfrm>
              <a:off x="3653" y="1962"/>
              <a:ext cx="524" cy="162"/>
            </a:xfrm>
            <a:custGeom>
              <a:avLst/>
              <a:gdLst>
                <a:gd name="T0" fmla="*/ 5 w 524"/>
                <a:gd name="T1" fmla="*/ 0 h 162"/>
                <a:gd name="T2" fmla="*/ 20 w 524"/>
                <a:gd name="T3" fmla="*/ 0 h 162"/>
                <a:gd name="T4" fmla="*/ 41 w 524"/>
                <a:gd name="T5" fmla="*/ 0 h 162"/>
                <a:gd name="T6" fmla="*/ 68 w 524"/>
                <a:gd name="T7" fmla="*/ 0 h 162"/>
                <a:gd name="T8" fmla="*/ 97 w 524"/>
                <a:gd name="T9" fmla="*/ 3 h 162"/>
                <a:gd name="T10" fmla="*/ 123 w 524"/>
                <a:gd name="T11" fmla="*/ 8 h 162"/>
                <a:gd name="T12" fmla="*/ 145 w 524"/>
                <a:gd name="T13" fmla="*/ 11 h 162"/>
                <a:gd name="T14" fmla="*/ 160 w 524"/>
                <a:gd name="T15" fmla="*/ 14 h 162"/>
                <a:gd name="T16" fmla="*/ 177 w 524"/>
                <a:gd name="T17" fmla="*/ 17 h 162"/>
                <a:gd name="T18" fmla="*/ 193 w 524"/>
                <a:gd name="T19" fmla="*/ 20 h 162"/>
                <a:gd name="T20" fmla="*/ 218 w 524"/>
                <a:gd name="T21" fmla="*/ 28 h 162"/>
                <a:gd name="T22" fmla="*/ 242 w 524"/>
                <a:gd name="T23" fmla="*/ 34 h 162"/>
                <a:gd name="T24" fmla="*/ 271 w 524"/>
                <a:gd name="T25" fmla="*/ 40 h 162"/>
                <a:gd name="T26" fmla="*/ 302 w 524"/>
                <a:gd name="T27" fmla="*/ 48 h 162"/>
                <a:gd name="T28" fmla="*/ 333 w 524"/>
                <a:gd name="T29" fmla="*/ 60 h 162"/>
                <a:gd name="T30" fmla="*/ 365 w 524"/>
                <a:gd name="T31" fmla="*/ 68 h 162"/>
                <a:gd name="T32" fmla="*/ 394 w 524"/>
                <a:gd name="T33" fmla="*/ 77 h 162"/>
                <a:gd name="T34" fmla="*/ 423 w 524"/>
                <a:gd name="T35" fmla="*/ 88 h 162"/>
                <a:gd name="T36" fmla="*/ 452 w 524"/>
                <a:gd name="T37" fmla="*/ 97 h 162"/>
                <a:gd name="T38" fmla="*/ 473 w 524"/>
                <a:gd name="T39" fmla="*/ 108 h 162"/>
                <a:gd name="T40" fmla="*/ 495 w 524"/>
                <a:gd name="T41" fmla="*/ 117 h 162"/>
                <a:gd name="T42" fmla="*/ 507 w 524"/>
                <a:gd name="T43" fmla="*/ 128 h 162"/>
                <a:gd name="T44" fmla="*/ 524 w 524"/>
                <a:gd name="T45" fmla="*/ 148 h 162"/>
                <a:gd name="T46" fmla="*/ 519 w 524"/>
                <a:gd name="T47" fmla="*/ 162 h 162"/>
                <a:gd name="T48" fmla="*/ 502 w 524"/>
                <a:gd name="T49" fmla="*/ 159 h 162"/>
                <a:gd name="T50" fmla="*/ 485 w 524"/>
                <a:gd name="T51" fmla="*/ 153 h 162"/>
                <a:gd name="T52" fmla="*/ 469 w 524"/>
                <a:gd name="T53" fmla="*/ 148 h 162"/>
                <a:gd name="T54" fmla="*/ 447 w 524"/>
                <a:gd name="T55" fmla="*/ 136 h 162"/>
                <a:gd name="T56" fmla="*/ 430 w 524"/>
                <a:gd name="T57" fmla="*/ 128 h 162"/>
                <a:gd name="T58" fmla="*/ 408 w 524"/>
                <a:gd name="T59" fmla="*/ 119 h 162"/>
                <a:gd name="T60" fmla="*/ 389 w 524"/>
                <a:gd name="T61" fmla="*/ 111 h 162"/>
                <a:gd name="T62" fmla="*/ 372 w 524"/>
                <a:gd name="T63" fmla="*/ 105 h 162"/>
                <a:gd name="T64" fmla="*/ 353 w 524"/>
                <a:gd name="T65" fmla="*/ 99 h 162"/>
                <a:gd name="T66" fmla="*/ 331 w 524"/>
                <a:gd name="T67" fmla="*/ 91 h 162"/>
                <a:gd name="T68" fmla="*/ 312 w 524"/>
                <a:gd name="T69" fmla="*/ 85 h 162"/>
                <a:gd name="T70" fmla="*/ 290 w 524"/>
                <a:gd name="T71" fmla="*/ 80 h 162"/>
                <a:gd name="T72" fmla="*/ 268 w 524"/>
                <a:gd name="T73" fmla="*/ 74 h 162"/>
                <a:gd name="T74" fmla="*/ 247 w 524"/>
                <a:gd name="T75" fmla="*/ 65 h 162"/>
                <a:gd name="T76" fmla="*/ 227 w 524"/>
                <a:gd name="T77" fmla="*/ 60 h 162"/>
                <a:gd name="T78" fmla="*/ 210 w 524"/>
                <a:gd name="T79" fmla="*/ 54 h 162"/>
                <a:gd name="T80" fmla="*/ 193 w 524"/>
                <a:gd name="T81" fmla="*/ 51 h 162"/>
                <a:gd name="T82" fmla="*/ 177 w 524"/>
                <a:gd name="T83" fmla="*/ 48 h 162"/>
                <a:gd name="T84" fmla="*/ 160 w 524"/>
                <a:gd name="T85" fmla="*/ 43 h 162"/>
                <a:gd name="T86" fmla="*/ 145 w 524"/>
                <a:gd name="T87" fmla="*/ 40 h 162"/>
                <a:gd name="T88" fmla="*/ 123 w 524"/>
                <a:gd name="T89" fmla="*/ 37 h 162"/>
                <a:gd name="T90" fmla="*/ 97 w 524"/>
                <a:gd name="T91" fmla="*/ 34 h 162"/>
                <a:gd name="T92" fmla="*/ 68 w 524"/>
                <a:gd name="T93" fmla="*/ 28 h 162"/>
                <a:gd name="T94" fmla="*/ 41 w 524"/>
                <a:gd name="T95" fmla="*/ 23 h 162"/>
                <a:gd name="T96" fmla="*/ 22 w 524"/>
                <a:gd name="T97" fmla="*/ 17 h 162"/>
                <a:gd name="T98" fmla="*/ 5 w 524"/>
                <a:gd name="T99" fmla="*/ 14 h 162"/>
                <a:gd name="T100" fmla="*/ 0 w 524"/>
                <a:gd name="T101" fmla="*/ 8 h 1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4"/>
                <a:gd name="T154" fmla="*/ 0 h 162"/>
                <a:gd name="T155" fmla="*/ 524 w 524"/>
                <a:gd name="T156" fmla="*/ 162 h 1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4" h="162">
                  <a:moveTo>
                    <a:pt x="0" y="8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3"/>
                  </a:lnTo>
                  <a:lnTo>
                    <a:pt x="90" y="3"/>
                  </a:lnTo>
                  <a:lnTo>
                    <a:pt x="97" y="3"/>
                  </a:lnTo>
                  <a:lnTo>
                    <a:pt x="104" y="6"/>
                  </a:lnTo>
                  <a:lnTo>
                    <a:pt x="111" y="6"/>
                  </a:lnTo>
                  <a:lnTo>
                    <a:pt x="116" y="8"/>
                  </a:lnTo>
                  <a:lnTo>
                    <a:pt x="123" y="8"/>
                  </a:lnTo>
                  <a:lnTo>
                    <a:pt x="128" y="8"/>
                  </a:lnTo>
                  <a:lnTo>
                    <a:pt x="133" y="8"/>
                  </a:lnTo>
                  <a:lnTo>
                    <a:pt x="140" y="11"/>
                  </a:lnTo>
                  <a:lnTo>
                    <a:pt x="145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4" y="14"/>
                  </a:lnTo>
                  <a:lnTo>
                    <a:pt x="167" y="14"/>
                  </a:lnTo>
                  <a:lnTo>
                    <a:pt x="172" y="17"/>
                  </a:lnTo>
                  <a:lnTo>
                    <a:pt x="177" y="17"/>
                  </a:lnTo>
                  <a:lnTo>
                    <a:pt x="179" y="20"/>
                  </a:lnTo>
                  <a:lnTo>
                    <a:pt x="184" y="20"/>
                  </a:lnTo>
                  <a:lnTo>
                    <a:pt x="189" y="20"/>
                  </a:lnTo>
                  <a:lnTo>
                    <a:pt x="193" y="20"/>
                  </a:lnTo>
                  <a:lnTo>
                    <a:pt x="201" y="23"/>
                  </a:lnTo>
                  <a:lnTo>
                    <a:pt x="203" y="23"/>
                  </a:lnTo>
                  <a:lnTo>
                    <a:pt x="210" y="25"/>
                  </a:lnTo>
                  <a:lnTo>
                    <a:pt x="218" y="28"/>
                  </a:lnTo>
                  <a:lnTo>
                    <a:pt x="225" y="28"/>
                  </a:lnTo>
                  <a:lnTo>
                    <a:pt x="230" y="31"/>
                  </a:lnTo>
                  <a:lnTo>
                    <a:pt x="234" y="31"/>
                  </a:lnTo>
                  <a:lnTo>
                    <a:pt x="242" y="34"/>
                  </a:lnTo>
                  <a:lnTo>
                    <a:pt x="249" y="34"/>
                  </a:lnTo>
                  <a:lnTo>
                    <a:pt x="256" y="37"/>
                  </a:lnTo>
                  <a:lnTo>
                    <a:pt x="263" y="40"/>
                  </a:lnTo>
                  <a:lnTo>
                    <a:pt x="271" y="40"/>
                  </a:lnTo>
                  <a:lnTo>
                    <a:pt x="278" y="43"/>
                  </a:lnTo>
                  <a:lnTo>
                    <a:pt x="285" y="43"/>
                  </a:lnTo>
                  <a:lnTo>
                    <a:pt x="292" y="48"/>
                  </a:lnTo>
                  <a:lnTo>
                    <a:pt x="302" y="48"/>
                  </a:lnTo>
                  <a:lnTo>
                    <a:pt x="309" y="51"/>
                  </a:lnTo>
                  <a:lnTo>
                    <a:pt x="317" y="54"/>
                  </a:lnTo>
                  <a:lnTo>
                    <a:pt x="326" y="54"/>
                  </a:lnTo>
                  <a:lnTo>
                    <a:pt x="333" y="60"/>
                  </a:lnTo>
                  <a:lnTo>
                    <a:pt x="341" y="60"/>
                  </a:lnTo>
                  <a:lnTo>
                    <a:pt x="348" y="62"/>
                  </a:lnTo>
                  <a:lnTo>
                    <a:pt x="355" y="65"/>
                  </a:lnTo>
                  <a:lnTo>
                    <a:pt x="365" y="68"/>
                  </a:lnTo>
                  <a:lnTo>
                    <a:pt x="372" y="71"/>
                  </a:lnTo>
                  <a:lnTo>
                    <a:pt x="379" y="71"/>
                  </a:lnTo>
                  <a:lnTo>
                    <a:pt x="386" y="74"/>
                  </a:lnTo>
                  <a:lnTo>
                    <a:pt x="394" y="77"/>
                  </a:lnTo>
                  <a:lnTo>
                    <a:pt x="403" y="80"/>
                  </a:lnTo>
                  <a:lnTo>
                    <a:pt x="411" y="82"/>
                  </a:lnTo>
                  <a:lnTo>
                    <a:pt x="415" y="82"/>
                  </a:lnTo>
                  <a:lnTo>
                    <a:pt x="423" y="88"/>
                  </a:lnTo>
                  <a:lnTo>
                    <a:pt x="430" y="91"/>
                  </a:lnTo>
                  <a:lnTo>
                    <a:pt x="437" y="91"/>
                  </a:lnTo>
                  <a:lnTo>
                    <a:pt x="444" y="94"/>
                  </a:lnTo>
                  <a:lnTo>
                    <a:pt x="452" y="97"/>
                  </a:lnTo>
                  <a:lnTo>
                    <a:pt x="456" y="99"/>
                  </a:lnTo>
                  <a:lnTo>
                    <a:pt x="464" y="102"/>
                  </a:lnTo>
                  <a:lnTo>
                    <a:pt x="469" y="105"/>
                  </a:lnTo>
                  <a:lnTo>
                    <a:pt x="473" y="108"/>
                  </a:lnTo>
                  <a:lnTo>
                    <a:pt x="481" y="111"/>
                  </a:lnTo>
                  <a:lnTo>
                    <a:pt x="485" y="111"/>
                  </a:lnTo>
                  <a:lnTo>
                    <a:pt x="488" y="114"/>
                  </a:lnTo>
                  <a:lnTo>
                    <a:pt x="495" y="117"/>
                  </a:lnTo>
                  <a:lnTo>
                    <a:pt x="497" y="119"/>
                  </a:lnTo>
                  <a:lnTo>
                    <a:pt x="502" y="122"/>
                  </a:lnTo>
                  <a:lnTo>
                    <a:pt x="505" y="125"/>
                  </a:lnTo>
                  <a:lnTo>
                    <a:pt x="507" y="128"/>
                  </a:lnTo>
                  <a:lnTo>
                    <a:pt x="512" y="128"/>
                  </a:lnTo>
                  <a:lnTo>
                    <a:pt x="517" y="134"/>
                  </a:lnTo>
                  <a:lnTo>
                    <a:pt x="522" y="139"/>
                  </a:lnTo>
                  <a:lnTo>
                    <a:pt x="524" y="148"/>
                  </a:lnTo>
                  <a:lnTo>
                    <a:pt x="524" y="153"/>
                  </a:lnTo>
                  <a:lnTo>
                    <a:pt x="524" y="159"/>
                  </a:lnTo>
                  <a:lnTo>
                    <a:pt x="522" y="162"/>
                  </a:lnTo>
                  <a:lnTo>
                    <a:pt x="519" y="162"/>
                  </a:lnTo>
                  <a:lnTo>
                    <a:pt x="512" y="162"/>
                  </a:lnTo>
                  <a:lnTo>
                    <a:pt x="510" y="162"/>
                  </a:lnTo>
                  <a:lnTo>
                    <a:pt x="507" y="162"/>
                  </a:lnTo>
                  <a:lnTo>
                    <a:pt x="502" y="159"/>
                  </a:lnTo>
                  <a:lnTo>
                    <a:pt x="500" y="159"/>
                  </a:lnTo>
                  <a:lnTo>
                    <a:pt x="495" y="159"/>
                  </a:lnTo>
                  <a:lnTo>
                    <a:pt x="490" y="156"/>
                  </a:lnTo>
                  <a:lnTo>
                    <a:pt x="485" y="153"/>
                  </a:lnTo>
                  <a:lnTo>
                    <a:pt x="481" y="153"/>
                  </a:lnTo>
                  <a:lnTo>
                    <a:pt x="476" y="151"/>
                  </a:lnTo>
                  <a:lnTo>
                    <a:pt x="473" y="148"/>
                  </a:lnTo>
                  <a:lnTo>
                    <a:pt x="469" y="148"/>
                  </a:lnTo>
                  <a:lnTo>
                    <a:pt x="464" y="145"/>
                  </a:lnTo>
                  <a:lnTo>
                    <a:pt x="456" y="142"/>
                  </a:lnTo>
                  <a:lnTo>
                    <a:pt x="454" y="139"/>
                  </a:lnTo>
                  <a:lnTo>
                    <a:pt x="447" y="136"/>
                  </a:lnTo>
                  <a:lnTo>
                    <a:pt x="444" y="134"/>
                  </a:lnTo>
                  <a:lnTo>
                    <a:pt x="437" y="131"/>
                  </a:lnTo>
                  <a:lnTo>
                    <a:pt x="432" y="131"/>
                  </a:lnTo>
                  <a:lnTo>
                    <a:pt x="430" y="128"/>
                  </a:lnTo>
                  <a:lnTo>
                    <a:pt x="425" y="128"/>
                  </a:lnTo>
                  <a:lnTo>
                    <a:pt x="420" y="122"/>
                  </a:lnTo>
                  <a:lnTo>
                    <a:pt x="413" y="119"/>
                  </a:lnTo>
                  <a:lnTo>
                    <a:pt x="408" y="119"/>
                  </a:lnTo>
                  <a:lnTo>
                    <a:pt x="401" y="114"/>
                  </a:lnTo>
                  <a:lnTo>
                    <a:pt x="396" y="114"/>
                  </a:lnTo>
                  <a:lnTo>
                    <a:pt x="394" y="111"/>
                  </a:lnTo>
                  <a:lnTo>
                    <a:pt x="389" y="111"/>
                  </a:lnTo>
                  <a:lnTo>
                    <a:pt x="386" y="111"/>
                  </a:lnTo>
                  <a:lnTo>
                    <a:pt x="382" y="108"/>
                  </a:lnTo>
                  <a:lnTo>
                    <a:pt x="377" y="108"/>
                  </a:lnTo>
                  <a:lnTo>
                    <a:pt x="372" y="105"/>
                  </a:lnTo>
                  <a:lnTo>
                    <a:pt x="367" y="102"/>
                  </a:lnTo>
                  <a:lnTo>
                    <a:pt x="362" y="102"/>
                  </a:lnTo>
                  <a:lnTo>
                    <a:pt x="358" y="99"/>
                  </a:lnTo>
                  <a:lnTo>
                    <a:pt x="353" y="99"/>
                  </a:lnTo>
                  <a:lnTo>
                    <a:pt x="348" y="97"/>
                  </a:lnTo>
                  <a:lnTo>
                    <a:pt x="343" y="94"/>
                  </a:lnTo>
                  <a:lnTo>
                    <a:pt x="338" y="94"/>
                  </a:lnTo>
                  <a:lnTo>
                    <a:pt x="331" y="91"/>
                  </a:lnTo>
                  <a:lnTo>
                    <a:pt x="329" y="91"/>
                  </a:lnTo>
                  <a:lnTo>
                    <a:pt x="321" y="88"/>
                  </a:lnTo>
                  <a:lnTo>
                    <a:pt x="317" y="88"/>
                  </a:lnTo>
                  <a:lnTo>
                    <a:pt x="312" y="85"/>
                  </a:lnTo>
                  <a:lnTo>
                    <a:pt x="307" y="82"/>
                  </a:lnTo>
                  <a:lnTo>
                    <a:pt x="302" y="82"/>
                  </a:lnTo>
                  <a:lnTo>
                    <a:pt x="295" y="80"/>
                  </a:lnTo>
                  <a:lnTo>
                    <a:pt x="290" y="80"/>
                  </a:lnTo>
                  <a:lnTo>
                    <a:pt x="285" y="80"/>
                  </a:lnTo>
                  <a:lnTo>
                    <a:pt x="280" y="74"/>
                  </a:lnTo>
                  <a:lnTo>
                    <a:pt x="275" y="74"/>
                  </a:lnTo>
                  <a:lnTo>
                    <a:pt x="268" y="74"/>
                  </a:lnTo>
                  <a:lnTo>
                    <a:pt x="263" y="71"/>
                  </a:lnTo>
                  <a:lnTo>
                    <a:pt x="259" y="68"/>
                  </a:lnTo>
                  <a:lnTo>
                    <a:pt x="254" y="68"/>
                  </a:lnTo>
                  <a:lnTo>
                    <a:pt x="247" y="65"/>
                  </a:lnTo>
                  <a:lnTo>
                    <a:pt x="244" y="65"/>
                  </a:lnTo>
                  <a:lnTo>
                    <a:pt x="237" y="62"/>
                  </a:lnTo>
                  <a:lnTo>
                    <a:pt x="234" y="62"/>
                  </a:lnTo>
                  <a:lnTo>
                    <a:pt x="227" y="60"/>
                  </a:lnTo>
                  <a:lnTo>
                    <a:pt x="225" y="60"/>
                  </a:lnTo>
                  <a:lnTo>
                    <a:pt x="218" y="57"/>
                  </a:lnTo>
                  <a:lnTo>
                    <a:pt x="213" y="57"/>
                  </a:lnTo>
                  <a:lnTo>
                    <a:pt x="210" y="54"/>
                  </a:lnTo>
                  <a:lnTo>
                    <a:pt x="206" y="54"/>
                  </a:lnTo>
                  <a:lnTo>
                    <a:pt x="201" y="54"/>
                  </a:lnTo>
                  <a:lnTo>
                    <a:pt x="196" y="51"/>
                  </a:lnTo>
                  <a:lnTo>
                    <a:pt x="193" y="51"/>
                  </a:lnTo>
                  <a:lnTo>
                    <a:pt x="191" y="51"/>
                  </a:lnTo>
                  <a:lnTo>
                    <a:pt x="186" y="48"/>
                  </a:lnTo>
                  <a:lnTo>
                    <a:pt x="181" y="48"/>
                  </a:lnTo>
                  <a:lnTo>
                    <a:pt x="177" y="48"/>
                  </a:lnTo>
                  <a:lnTo>
                    <a:pt x="169" y="45"/>
                  </a:lnTo>
                  <a:lnTo>
                    <a:pt x="164" y="43"/>
                  </a:lnTo>
                  <a:lnTo>
                    <a:pt x="160" y="43"/>
                  </a:lnTo>
                  <a:lnTo>
                    <a:pt x="157" y="43"/>
                  </a:lnTo>
                  <a:lnTo>
                    <a:pt x="152" y="43"/>
                  </a:lnTo>
                  <a:lnTo>
                    <a:pt x="150" y="43"/>
                  </a:lnTo>
                  <a:lnTo>
                    <a:pt x="145" y="40"/>
                  </a:lnTo>
                  <a:lnTo>
                    <a:pt x="140" y="40"/>
                  </a:lnTo>
                  <a:lnTo>
                    <a:pt x="133" y="40"/>
                  </a:lnTo>
                  <a:lnTo>
                    <a:pt x="128" y="40"/>
                  </a:lnTo>
                  <a:lnTo>
                    <a:pt x="123" y="37"/>
                  </a:lnTo>
                  <a:lnTo>
                    <a:pt x="116" y="37"/>
                  </a:lnTo>
                  <a:lnTo>
                    <a:pt x="109" y="34"/>
                  </a:lnTo>
                  <a:lnTo>
                    <a:pt x="102" y="34"/>
                  </a:lnTo>
                  <a:lnTo>
                    <a:pt x="97" y="34"/>
                  </a:lnTo>
                  <a:lnTo>
                    <a:pt x="90" y="31"/>
                  </a:lnTo>
                  <a:lnTo>
                    <a:pt x="82" y="31"/>
                  </a:lnTo>
                  <a:lnTo>
                    <a:pt x="75" y="31"/>
                  </a:lnTo>
                  <a:lnTo>
                    <a:pt x="68" y="28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9" y="25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2" y="20"/>
                  </a:lnTo>
                  <a:lnTo>
                    <a:pt x="25" y="20"/>
                  </a:lnTo>
                  <a:lnTo>
                    <a:pt x="22" y="17"/>
                  </a:lnTo>
                  <a:lnTo>
                    <a:pt x="17" y="17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1" name="Freeform 9"/>
            <p:cNvSpPr>
              <a:spLocks/>
            </p:cNvSpPr>
            <p:nvPr/>
          </p:nvSpPr>
          <p:spPr bwMode="auto">
            <a:xfrm>
              <a:off x="4850" y="2915"/>
              <a:ext cx="152" cy="196"/>
            </a:xfrm>
            <a:custGeom>
              <a:avLst/>
              <a:gdLst>
                <a:gd name="T0" fmla="*/ 0 w 152"/>
                <a:gd name="T1" fmla="*/ 111 h 196"/>
                <a:gd name="T2" fmla="*/ 5 w 152"/>
                <a:gd name="T3" fmla="*/ 91 h 196"/>
                <a:gd name="T4" fmla="*/ 10 w 152"/>
                <a:gd name="T5" fmla="*/ 77 h 196"/>
                <a:gd name="T6" fmla="*/ 17 w 152"/>
                <a:gd name="T7" fmla="*/ 62 h 196"/>
                <a:gd name="T8" fmla="*/ 27 w 152"/>
                <a:gd name="T9" fmla="*/ 45 h 196"/>
                <a:gd name="T10" fmla="*/ 39 w 152"/>
                <a:gd name="T11" fmla="*/ 31 h 196"/>
                <a:gd name="T12" fmla="*/ 51 w 152"/>
                <a:gd name="T13" fmla="*/ 20 h 196"/>
                <a:gd name="T14" fmla="*/ 61 w 152"/>
                <a:gd name="T15" fmla="*/ 8 h 196"/>
                <a:gd name="T16" fmla="*/ 75 w 152"/>
                <a:gd name="T17" fmla="*/ 3 h 196"/>
                <a:gd name="T18" fmla="*/ 87 w 152"/>
                <a:gd name="T19" fmla="*/ 0 h 196"/>
                <a:gd name="T20" fmla="*/ 99 w 152"/>
                <a:gd name="T21" fmla="*/ 0 h 196"/>
                <a:gd name="T22" fmla="*/ 109 w 152"/>
                <a:gd name="T23" fmla="*/ 3 h 196"/>
                <a:gd name="T24" fmla="*/ 126 w 152"/>
                <a:gd name="T25" fmla="*/ 11 h 196"/>
                <a:gd name="T26" fmla="*/ 143 w 152"/>
                <a:gd name="T27" fmla="*/ 25 h 196"/>
                <a:gd name="T28" fmla="*/ 147 w 152"/>
                <a:gd name="T29" fmla="*/ 42 h 196"/>
                <a:gd name="T30" fmla="*/ 150 w 152"/>
                <a:gd name="T31" fmla="*/ 60 h 196"/>
                <a:gd name="T32" fmla="*/ 152 w 152"/>
                <a:gd name="T33" fmla="*/ 74 h 196"/>
                <a:gd name="T34" fmla="*/ 150 w 152"/>
                <a:gd name="T35" fmla="*/ 91 h 196"/>
                <a:gd name="T36" fmla="*/ 145 w 152"/>
                <a:gd name="T37" fmla="*/ 105 h 196"/>
                <a:gd name="T38" fmla="*/ 135 w 152"/>
                <a:gd name="T39" fmla="*/ 122 h 196"/>
                <a:gd name="T40" fmla="*/ 128 w 152"/>
                <a:gd name="T41" fmla="*/ 139 h 196"/>
                <a:gd name="T42" fmla="*/ 116 w 152"/>
                <a:gd name="T43" fmla="*/ 153 h 196"/>
                <a:gd name="T44" fmla="*/ 102 w 152"/>
                <a:gd name="T45" fmla="*/ 168 h 196"/>
                <a:gd name="T46" fmla="*/ 89 w 152"/>
                <a:gd name="T47" fmla="*/ 179 h 196"/>
                <a:gd name="T48" fmla="*/ 75 w 152"/>
                <a:gd name="T49" fmla="*/ 188 h 196"/>
                <a:gd name="T50" fmla="*/ 61 w 152"/>
                <a:gd name="T51" fmla="*/ 193 h 196"/>
                <a:gd name="T52" fmla="*/ 48 w 152"/>
                <a:gd name="T53" fmla="*/ 196 h 196"/>
                <a:gd name="T54" fmla="*/ 34 w 152"/>
                <a:gd name="T55" fmla="*/ 196 h 196"/>
                <a:gd name="T56" fmla="*/ 20 w 152"/>
                <a:gd name="T57" fmla="*/ 188 h 196"/>
                <a:gd name="T58" fmla="*/ 22 w 152"/>
                <a:gd name="T59" fmla="*/ 179 h 196"/>
                <a:gd name="T60" fmla="*/ 36 w 152"/>
                <a:gd name="T61" fmla="*/ 170 h 196"/>
                <a:gd name="T62" fmla="*/ 56 w 152"/>
                <a:gd name="T63" fmla="*/ 159 h 196"/>
                <a:gd name="T64" fmla="*/ 75 w 152"/>
                <a:gd name="T65" fmla="*/ 148 h 196"/>
                <a:gd name="T66" fmla="*/ 89 w 152"/>
                <a:gd name="T67" fmla="*/ 131 h 196"/>
                <a:gd name="T68" fmla="*/ 99 w 152"/>
                <a:gd name="T69" fmla="*/ 111 h 196"/>
                <a:gd name="T70" fmla="*/ 109 w 152"/>
                <a:gd name="T71" fmla="*/ 91 h 196"/>
                <a:gd name="T72" fmla="*/ 111 w 152"/>
                <a:gd name="T73" fmla="*/ 71 h 196"/>
                <a:gd name="T74" fmla="*/ 111 w 152"/>
                <a:gd name="T75" fmla="*/ 57 h 196"/>
                <a:gd name="T76" fmla="*/ 102 w 152"/>
                <a:gd name="T77" fmla="*/ 45 h 196"/>
                <a:gd name="T78" fmla="*/ 87 w 152"/>
                <a:gd name="T79" fmla="*/ 45 h 196"/>
                <a:gd name="T80" fmla="*/ 73 w 152"/>
                <a:gd name="T81" fmla="*/ 51 h 196"/>
                <a:gd name="T82" fmla="*/ 58 w 152"/>
                <a:gd name="T83" fmla="*/ 62 h 196"/>
                <a:gd name="T84" fmla="*/ 46 w 152"/>
                <a:gd name="T85" fmla="*/ 79 h 196"/>
                <a:gd name="T86" fmla="*/ 39 w 152"/>
                <a:gd name="T87" fmla="*/ 94 h 196"/>
                <a:gd name="T88" fmla="*/ 32 w 152"/>
                <a:gd name="T89" fmla="*/ 114 h 196"/>
                <a:gd name="T90" fmla="*/ 22 w 152"/>
                <a:gd name="T91" fmla="*/ 128 h 196"/>
                <a:gd name="T92" fmla="*/ 5 w 152"/>
                <a:gd name="T93" fmla="*/ 122 h 19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2"/>
                <a:gd name="T142" fmla="*/ 0 h 196"/>
                <a:gd name="T143" fmla="*/ 152 w 152"/>
                <a:gd name="T144" fmla="*/ 196 h 19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2" h="196">
                  <a:moveTo>
                    <a:pt x="5" y="122"/>
                  </a:moveTo>
                  <a:lnTo>
                    <a:pt x="0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5" y="91"/>
                  </a:lnTo>
                  <a:lnTo>
                    <a:pt x="5" y="85"/>
                  </a:lnTo>
                  <a:lnTo>
                    <a:pt x="7" y="82"/>
                  </a:lnTo>
                  <a:lnTo>
                    <a:pt x="10" y="77"/>
                  </a:lnTo>
                  <a:lnTo>
                    <a:pt x="10" y="71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22" y="57"/>
                  </a:lnTo>
                  <a:lnTo>
                    <a:pt x="24" y="51"/>
                  </a:lnTo>
                  <a:lnTo>
                    <a:pt x="27" y="45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9" y="31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1" y="20"/>
                  </a:lnTo>
                  <a:lnTo>
                    <a:pt x="56" y="14"/>
                  </a:lnTo>
                  <a:lnTo>
                    <a:pt x="58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6" y="11"/>
                  </a:lnTo>
                  <a:lnTo>
                    <a:pt x="133" y="14"/>
                  </a:lnTo>
                  <a:lnTo>
                    <a:pt x="138" y="23"/>
                  </a:lnTo>
                  <a:lnTo>
                    <a:pt x="143" y="25"/>
                  </a:lnTo>
                  <a:lnTo>
                    <a:pt x="145" y="34"/>
                  </a:lnTo>
                  <a:lnTo>
                    <a:pt x="145" y="40"/>
                  </a:lnTo>
                  <a:lnTo>
                    <a:pt x="147" y="42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50" y="60"/>
                  </a:lnTo>
                  <a:lnTo>
                    <a:pt x="152" y="62"/>
                  </a:lnTo>
                  <a:lnTo>
                    <a:pt x="152" y="65"/>
                  </a:lnTo>
                  <a:lnTo>
                    <a:pt x="152" y="74"/>
                  </a:lnTo>
                  <a:lnTo>
                    <a:pt x="150" y="79"/>
                  </a:lnTo>
                  <a:lnTo>
                    <a:pt x="150" y="82"/>
                  </a:lnTo>
                  <a:lnTo>
                    <a:pt x="150" y="91"/>
                  </a:lnTo>
                  <a:lnTo>
                    <a:pt x="150" y="97"/>
                  </a:lnTo>
                  <a:lnTo>
                    <a:pt x="145" y="102"/>
                  </a:lnTo>
                  <a:lnTo>
                    <a:pt x="145" y="105"/>
                  </a:lnTo>
                  <a:lnTo>
                    <a:pt x="143" y="114"/>
                  </a:lnTo>
                  <a:lnTo>
                    <a:pt x="140" y="119"/>
                  </a:lnTo>
                  <a:lnTo>
                    <a:pt x="135" y="122"/>
                  </a:lnTo>
                  <a:lnTo>
                    <a:pt x="133" y="131"/>
                  </a:lnTo>
                  <a:lnTo>
                    <a:pt x="131" y="133"/>
                  </a:lnTo>
                  <a:lnTo>
                    <a:pt x="128" y="139"/>
                  </a:lnTo>
                  <a:lnTo>
                    <a:pt x="123" y="145"/>
                  </a:lnTo>
                  <a:lnTo>
                    <a:pt x="118" y="151"/>
                  </a:lnTo>
                  <a:lnTo>
                    <a:pt x="116" y="153"/>
                  </a:lnTo>
                  <a:lnTo>
                    <a:pt x="111" y="159"/>
                  </a:lnTo>
                  <a:lnTo>
                    <a:pt x="106" y="162"/>
                  </a:lnTo>
                  <a:lnTo>
                    <a:pt x="102" y="168"/>
                  </a:lnTo>
                  <a:lnTo>
                    <a:pt x="99" y="170"/>
                  </a:lnTo>
                  <a:lnTo>
                    <a:pt x="94" y="176"/>
                  </a:lnTo>
                  <a:lnTo>
                    <a:pt x="89" y="179"/>
                  </a:lnTo>
                  <a:lnTo>
                    <a:pt x="85" y="182"/>
                  </a:lnTo>
                  <a:lnTo>
                    <a:pt x="77" y="182"/>
                  </a:lnTo>
                  <a:lnTo>
                    <a:pt x="75" y="188"/>
                  </a:lnTo>
                  <a:lnTo>
                    <a:pt x="68" y="188"/>
                  </a:lnTo>
                  <a:lnTo>
                    <a:pt x="65" y="190"/>
                  </a:lnTo>
                  <a:lnTo>
                    <a:pt x="61" y="193"/>
                  </a:lnTo>
                  <a:lnTo>
                    <a:pt x="56" y="193"/>
                  </a:lnTo>
                  <a:lnTo>
                    <a:pt x="51" y="196"/>
                  </a:lnTo>
                  <a:lnTo>
                    <a:pt x="48" y="196"/>
                  </a:lnTo>
                  <a:lnTo>
                    <a:pt x="44" y="196"/>
                  </a:lnTo>
                  <a:lnTo>
                    <a:pt x="41" y="196"/>
                  </a:lnTo>
                  <a:lnTo>
                    <a:pt x="34" y="196"/>
                  </a:lnTo>
                  <a:lnTo>
                    <a:pt x="27" y="193"/>
                  </a:lnTo>
                  <a:lnTo>
                    <a:pt x="22" y="190"/>
                  </a:lnTo>
                  <a:lnTo>
                    <a:pt x="20" y="188"/>
                  </a:lnTo>
                  <a:lnTo>
                    <a:pt x="20" y="185"/>
                  </a:lnTo>
                  <a:lnTo>
                    <a:pt x="22" y="182"/>
                  </a:lnTo>
                  <a:lnTo>
                    <a:pt x="22" y="179"/>
                  </a:lnTo>
                  <a:lnTo>
                    <a:pt x="27" y="176"/>
                  </a:lnTo>
                  <a:lnTo>
                    <a:pt x="32" y="173"/>
                  </a:lnTo>
                  <a:lnTo>
                    <a:pt x="36" y="170"/>
                  </a:lnTo>
                  <a:lnTo>
                    <a:pt x="44" y="168"/>
                  </a:lnTo>
                  <a:lnTo>
                    <a:pt x="51" y="162"/>
                  </a:lnTo>
                  <a:lnTo>
                    <a:pt x="56" y="159"/>
                  </a:lnTo>
                  <a:lnTo>
                    <a:pt x="63" y="153"/>
                  </a:lnTo>
                  <a:lnTo>
                    <a:pt x="68" y="151"/>
                  </a:lnTo>
                  <a:lnTo>
                    <a:pt x="75" y="148"/>
                  </a:lnTo>
                  <a:lnTo>
                    <a:pt x="82" y="142"/>
                  </a:lnTo>
                  <a:lnTo>
                    <a:pt x="85" y="136"/>
                  </a:lnTo>
                  <a:lnTo>
                    <a:pt x="89" y="131"/>
                  </a:lnTo>
                  <a:lnTo>
                    <a:pt x="92" y="122"/>
                  </a:lnTo>
                  <a:lnTo>
                    <a:pt x="97" y="119"/>
                  </a:lnTo>
                  <a:lnTo>
                    <a:pt x="99" y="111"/>
                  </a:lnTo>
                  <a:lnTo>
                    <a:pt x="102" y="102"/>
                  </a:lnTo>
                  <a:lnTo>
                    <a:pt x="106" y="99"/>
                  </a:lnTo>
                  <a:lnTo>
                    <a:pt x="109" y="91"/>
                  </a:lnTo>
                  <a:lnTo>
                    <a:pt x="111" y="85"/>
                  </a:lnTo>
                  <a:lnTo>
                    <a:pt x="111" y="79"/>
                  </a:lnTo>
                  <a:lnTo>
                    <a:pt x="111" y="71"/>
                  </a:lnTo>
                  <a:lnTo>
                    <a:pt x="111" y="65"/>
                  </a:lnTo>
                  <a:lnTo>
                    <a:pt x="111" y="62"/>
                  </a:lnTo>
                  <a:lnTo>
                    <a:pt x="111" y="57"/>
                  </a:lnTo>
                  <a:lnTo>
                    <a:pt x="109" y="51"/>
                  </a:lnTo>
                  <a:lnTo>
                    <a:pt x="106" y="48"/>
                  </a:lnTo>
                  <a:lnTo>
                    <a:pt x="102" y="45"/>
                  </a:lnTo>
                  <a:lnTo>
                    <a:pt x="99" y="45"/>
                  </a:lnTo>
                  <a:lnTo>
                    <a:pt x="92" y="45"/>
                  </a:lnTo>
                  <a:lnTo>
                    <a:pt x="87" y="45"/>
                  </a:lnTo>
                  <a:lnTo>
                    <a:pt x="82" y="45"/>
                  </a:lnTo>
                  <a:lnTo>
                    <a:pt x="77" y="48"/>
                  </a:lnTo>
                  <a:lnTo>
                    <a:pt x="73" y="51"/>
                  </a:lnTo>
                  <a:lnTo>
                    <a:pt x="68" y="54"/>
                  </a:lnTo>
                  <a:lnTo>
                    <a:pt x="63" y="60"/>
                  </a:lnTo>
                  <a:lnTo>
                    <a:pt x="58" y="62"/>
                  </a:lnTo>
                  <a:lnTo>
                    <a:pt x="53" y="68"/>
                  </a:lnTo>
                  <a:lnTo>
                    <a:pt x="48" y="74"/>
                  </a:lnTo>
                  <a:lnTo>
                    <a:pt x="46" y="79"/>
                  </a:lnTo>
                  <a:lnTo>
                    <a:pt x="41" y="82"/>
                  </a:lnTo>
                  <a:lnTo>
                    <a:pt x="39" y="88"/>
                  </a:lnTo>
                  <a:lnTo>
                    <a:pt x="39" y="94"/>
                  </a:lnTo>
                  <a:lnTo>
                    <a:pt x="39" y="99"/>
                  </a:lnTo>
                  <a:lnTo>
                    <a:pt x="34" y="105"/>
                  </a:lnTo>
                  <a:lnTo>
                    <a:pt x="32" y="114"/>
                  </a:lnTo>
                  <a:lnTo>
                    <a:pt x="29" y="119"/>
                  </a:lnTo>
                  <a:lnTo>
                    <a:pt x="24" y="125"/>
                  </a:lnTo>
                  <a:lnTo>
                    <a:pt x="22" y="128"/>
                  </a:lnTo>
                  <a:lnTo>
                    <a:pt x="17" y="131"/>
                  </a:lnTo>
                  <a:lnTo>
                    <a:pt x="10" y="125"/>
                  </a:lnTo>
                  <a:lnTo>
                    <a:pt x="5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2" name="Freeform 10"/>
            <p:cNvSpPr>
              <a:spLocks/>
            </p:cNvSpPr>
            <p:nvPr/>
          </p:nvSpPr>
          <p:spPr bwMode="auto">
            <a:xfrm>
              <a:off x="4278" y="2007"/>
              <a:ext cx="148" cy="254"/>
            </a:xfrm>
            <a:custGeom>
              <a:avLst/>
              <a:gdLst>
                <a:gd name="T0" fmla="*/ 34 w 148"/>
                <a:gd name="T1" fmla="*/ 188 h 254"/>
                <a:gd name="T2" fmla="*/ 27 w 148"/>
                <a:gd name="T3" fmla="*/ 177 h 254"/>
                <a:gd name="T4" fmla="*/ 17 w 148"/>
                <a:gd name="T5" fmla="*/ 160 h 254"/>
                <a:gd name="T6" fmla="*/ 10 w 148"/>
                <a:gd name="T7" fmla="*/ 140 h 254"/>
                <a:gd name="T8" fmla="*/ 5 w 148"/>
                <a:gd name="T9" fmla="*/ 117 h 254"/>
                <a:gd name="T10" fmla="*/ 0 w 148"/>
                <a:gd name="T11" fmla="*/ 91 h 254"/>
                <a:gd name="T12" fmla="*/ 0 w 148"/>
                <a:gd name="T13" fmla="*/ 69 h 254"/>
                <a:gd name="T14" fmla="*/ 3 w 148"/>
                <a:gd name="T15" fmla="*/ 46 h 254"/>
                <a:gd name="T16" fmla="*/ 12 w 148"/>
                <a:gd name="T17" fmla="*/ 29 h 254"/>
                <a:gd name="T18" fmla="*/ 22 w 148"/>
                <a:gd name="T19" fmla="*/ 12 h 254"/>
                <a:gd name="T20" fmla="*/ 39 w 148"/>
                <a:gd name="T21" fmla="*/ 3 h 254"/>
                <a:gd name="T22" fmla="*/ 51 w 148"/>
                <a:gd name="T23" fmla="*/ 0 h 254"/>
                <a:gd name="T24" fmla="*/ 68 w 148"/>
                <a:gd name="T25" fmla="*/ 9 h 254"/>
                <a:gd name="T26" fmla="*/ 82 w 148"/>
                <a:gd name="T27" fmla="*/ 17 h 254"/>
                <a:gd name="T28" fmla="*/ 97 w 148"/>
                <a:gd name="T29" fmla="*/ 35 h 254"/>
                <a:gd name="T30" fmla="*/ 111 w 148"/>
                <a:gd name="T31" fmla="*/ 57 h 254"/>
                <a:gd name="T32" fmla="*/ 123 w 148"/>
                <a:gd name="T33" fmla="*/ 77 h 254"/>
                <a:gd name="T34" fmla="*/ 131 w 148"/>
                <a:gd name="T35" fmla="*/ 103 h 254"/>
                <a:gd name="T36" fmla="*/ 140 w 148"/>
                <a:gd name="T37" fmla="*/ 126 h 254"/>
                <a:gd name="T38" fmla="*/ 143 w 148"/>
                <a:gd name="T39" fmla="*/ 145 h 254"/>
                <a:gd name="T40" fmla="*/ 148 w 148"/>
                <a:gd name="T41" fmla="*/ 165 h 254"/>
                <a:gd name="T42" fmla="*/ 148 w 148"/>
                <a:gd name="T43" fmla="*/ 180 h 254"/>
                <a:gd name="T44" fmla="*/ 145 w 148"/>
                <a:gd name="T45" fmla="*/ 194 h 254"/>
                <a:gd name="T46" fmla="*/ 143 w 148"/>
                <a:gd name="T47" fmla="*/ 214 h 254"/>
                <a:gd name="T48" fmla="*/ 135 w 148"/>
                <a:gd name="T49" fmla="*/ 234 h 254"/>
                <a:gd name="T50" fmla="*/ 126 w 148"/>
                <a:gd name="T51" fmla="*/ 248 h 254"/>
                <a:gd name="T52" fmla="*/ 111 w 148"/>
                <a:gd name="T53" fmla="*/ 254 h 254"/>
                <a:gd name="T54" fmla="*/ 107 w 148"/>
                <a:gd name="T55" fmla="*/ 242 h 254"/>
                <a:gd name="T56" fmla="*/ 107 w 148"/>
                <a:gd name="T57" fmla="*/ 228 h 254"/>
                <a:gd name="T58" fmla="*/ 111 w 148"/>
                <a:gd name="T59" fmla="*/ 208 h 254"/>
                <a:gd name="T60" fmla="*/ 116 w 148"/>
                <a:gd name="T61" fmla="*/ 185 h 254"/>
                <a:gd name="T62" fmla="*/ 116 w 148"/>
                <a:gd name="T63" fmla="*/ 165 h 254"/>
                <a:gd name="T64" fmla="*/ 111 w 148"/>
                <a:gd name="T65" fmla="*/ 145 h 254"/>
                <a:gd name="T66" fmla="*/ 102 w 148"/>
                <a:gd name="T67" fmla="*/ 126 h 254"/>
                <a:gd name="T68" fmla="*/ 94 w 148"/>
                <a:gd name="T69" fmla="*/ 111 h 254"/>
                <a:gd name="T70" fmla="*/ 87 w 148"/>
                <a:gd name="T71" fmla="*/ 97 h 254"/>
                <a:gd name="T72" fmla="*/ 80 w 148"/>
                <a:gd name="T73" fmla="*/ 86 h 254"/>
                <a:gd name="T74" fmla="*/ 68 w 148"/>
                <a:gd name="T75" fmla="*/ 69 h 254"/>
                <a:gd name="T76" fmla="*/ 56 w 148"/>
                <a:gd name="T77" fmla="*/ 54 h 254"/>
                <a:gd name="T78" fmla="*/ 46 w 148"/>
                <a:gd name="T79" fmla="*/ 52 h 254"/>
                <a:gd name="T80" fmla="*/ 39 w 148"/>
                <a:gd name="T81" fmla="*/ 63 h 254"/>
                <a:gd name="T82" fmla="*/ 39 w 148"/>
                <a:gd name="T83" fmla="*/ 83 h 254"/>
                <a:gd name="T84" fmla="*/ 39 w 148"/>
                <a:gd name="T85" fmla="*/ 106 h 254"/>
                <a:gd name="T86" fmla="*/ 44 w 148"/>
                <a:gd name="T87" fmla="*/ 128 h 254"/>
                <a:gd name="T88" fmla="*/ 51 w 148"/>
                <a:gd name="T89" fmla="*/ 145 h 254"/>
                <a:gd name="T90" fmla="*/ 61 w 148"/>
                <a:gd name="T91" fmla="*/ 168 h 254"/>
                <a:gd name="T92" fmla="*/ 58 w 148"/>
                <a:gd name="T93" fmla="*/ 188 h 254"/>
                <a:gd name="T94" fmla="*/ 49 w 148"/>
                <a:gd name="T95" fmla="*/ 197 h 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8"/>
                <a:gd name="T145" fmla="*/ 0 h 254"/>
                <a:gd name="T146" fmla="*/ 148 w 148"/>
                <a:gd name="T147" fmla="*/ 254 h 2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8" h="254">
                  <a:moveTo>
                    <a:pt x="49" y="197"/>
                  </a:moveTo>
                  <a:lnTo>
                    <a:pt x="41" y="194"/>
                  </a:lnTo>
                  <a:lnTo>
                    <a:pt x="34" y="188"/>
                  </a:lnTo>
                  <a:lnTo>
                    <a:pt x="32" y="185"/>
                  </a:lnTo>
                  <a:lnTo>
                    <a:pt x="29" y="182"/>
                  </a:lnTo>
                  <a:lnTo>
                    <a:pt x="27" y="177"/>
                  </a:lnTo>
                  <a:lnTo>
                    <a:pt x="24" y="174"/>
                  </a:lnTo>
                  <a:lnTo>
                    <a:pt x="20" y="165"/>
                  </a:lnTo>
                  <a:lnTo>
                    <a:pt x="17" y="160"/>
                  </a:lnTo>
                  <a:lnTo>
                    <a:pt x="15" y="154"/>
                  </a:lnTo>
                  <a:lnTo>
                    <a:pt x="12" y="145"/>
                  </a:lnTo>
                  <a:lnTo>
                    <a:pt x="10" y="140"/>
                  </a:lnTo>
                  <a:lnTo>
                    <a:pt x="8" y="131"/>
                  </a:lnTo>
                  <a:lnTo>
                    <a:pt x="5" y="126"/>
                  </a:lnTo>
                  <a:lnTo>
                    <a:pt x="5" y="117"/>
                  </a:lnTo>
                  <a:lnTo>
                    <a:pt x="3" y="108"/>
                  </a:lnTo>
                  <a:lnTo>
                    <a:pt x="3" y="103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3" y="54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8" y="32"/>
                  </a:lnTo>
                  <a:lnTo>
                    <a:pt x="12" y="29"/>
                  </a:lnTo>
                  <a:lnTo>
                    <a:pt x="15" y="23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9" y="3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8" y="9"/>
                  </a:lnTo>
                  <a:lnTo>
                    <a:pt x="75" y="9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90" y="26"/>
                  </a:lnTo>
                  <a:lnTo>
                    <a:pt x="92" y="29"/>
                  </a:lnTo>
                  <a:lnTo>
                    <a:pt x="97" y="35"/>
                  </a:lnTo>
                  <a:lnTo>
                    <a:pt x="102" y="43"/>
                  </a:lnTo>
                  <a:lnTo>
                    <a:pt x="107" y="49"/>
                  </a:lnTo>
                  <a:lnTo>
                    <a:pt x="111" y="57"/>
                  </a:lnTo>
                  <a:lnTo>
                    <a:pt x="114" y="63"/>
                  </a:lnTo>
                  <a:lnTo>
                    <a:pt x="119" y="69"/>
                  </a:lnTo>
                  <a:lnTo>
                    <a:pt x="123" y="77"/>
                  </a:lnTo>
                  <a:lnTo>
                    <a:pt x="126" y="86"/>
                  </a:lnTo>
                  <a:lnTo>
                    <a:pt x="131" y="94"/>
                  </a:lnTo>
                  <a:lnTo>
                    <a:pt x="131" y="103"/>
                  </a:lnTo>
                  <a:lnTo>
                    <a:pt x="135" y="108"/>
                  </a:lnTo>
                  <a:lnTo>
                    <a:pt x="135" y="117"/>
                  </a:lnTo>
                  <a:lnTo>
                    <a:pt x="140" y="126"/>
                  </a:lnTo>
                  <a:lnTo>
                    <a:pt x="140" y="131"/>
                  </a:lnTo>
                  <a:lnTo>
                    <a:pt x="143" y="140"/>
                  </a:lnTo>
                  <a:lnTo>
                    <a:pt x="143" y="145"/>
                  </a:lnTo>
                  <a:lnTo>
                    <a:pt x="145" y="154"/>
                  </a:lnTo>
                  <a:lnTo>
                    <a:pt x="145" y="160"/>
                  </a:lnTo>
                  <a:lnTo>
                    <a:pt x="148" y="165"/>
                  </a:lnTo>
                  <a:lnTo>
                    <a:pt x="148" y="168"/>
                  </a:lnTo>
                  <a:lnTo>
                    <a:pt x="148" y="174"/>
                  </a:lnTo>
                  <a:lnTo>
                    <a:pt x="148" y="180"/>
                  </a:lnTo>
                  <a:lnTo>
                    <a:pt x="148" y="185"/>
                  </a:lnTo>
                  <a:lnTo>
                    <a:pt x="145" y="188"/>
                  </a:lnTo>
                  <a:lnTo>
                    <a:pt x="145" y="194"/>
                  </a:lnTo>
                  <a:lnTo>
                    <a:pt x="143" y="200"/>
                  </a:lnTo>
                  <a:lnTo>
                    <a:pt x="143" y="205"/>
                  </a:lnTo>
                  <a:lnTo>
                    <a:pt x="143" y="214"/>
                  </a:lnTo>
                  <a:lnTo>
                    <a:pt x="140" y="219"/>
                  </a:lnTo>
                  <a:lnTo>
                    <a:pt x="140" y="225"/>
                  </a:lnTo>
                  <a:lnTo>
                    <a:pt x="135" y="234"/>
                  </a:lnTo>
                  <a:lnTo>
                    <a:pt x="133" y="236"/>
                  </a:lnTo>
                  <a:lnTo>
                    <a:pt x="131" y="242"/>
                  </a:lnTo>
                  <a:lnTo>
                    <a:pt x="126" y="248"/>
                  </a:lnTo>
                  <a:lnTo>
                    <a:pt x="126" y="251"/>
                  </a:lnTo>
                  <a:lnTo>
                    <a:pt x="119" y="254"/>
                  </a:lnTo>
                  <a:lnTo>
                    <a:pt x="111" y="254"/>
                  </a:lnTo>
                  <a:lnTo>
                    <a:pt x="109" y="248"/>
                  </a:lnTo>
                  <a:lnTo>
                    <a:pt x="107" y="248"/>
                  </a:lnTo>
                  <a:lnTo>
                    <a:pt x="107" y="242"/>
                  </a:lnTo>
                  <a:lnTo>
                    <a:pt x="107" y="236"/>
                  </a:lnTo>
                  <a:lnTo>
                    <a:pt x="107" y="234"/>
                  </a:lnTo>
                  <a:lnTo>
                    <a:pt x="107" y="228"/>
                  </a:lnTo>
                  <a:lnTo>
                    <a:pt x="109" y="222"/>
                  </a:lnTo>
                  <a:lnTo>
                    <a:pt x="109" y="214"/>
                  </a:lnTo>
                  <a:lnTo>
                    <a:pt x="111" y="208"/>
                  </a:lnTo>
                  <a:lnTo>
                    <a:pt x="114" y="200"/>
                  </a:lnTo>
                  <a:lnTo>
                    <a:pt x="114" y="194"/>
                  </a:lnTo>
                  <a:lnTo>
                    <a:pt x="116" y="185"/>
                  </a:lnTo>
                  <a:lnTo>
                    <a:pt x="116" y="180"/>
                  </a:lnTo>
                  <a:lnTo>
                    <a:pt x="116" y="171"/>
                  </a:lnTo>
                  <a:lnTo>
                    <a:pt x="116" y="165"/>
                  </a:lnTo>
                  <a:lnTo>
                    <a:pt x="116" y="160"/>
                  </a:lnTo>
                  <a:lnTo>
                    <a:pt x="114" y="154"/>
                  </a:lnTo>
                  <a:lnTo>
                    <a:pt x="111" y="145"/>
                  </a:lnTo>
                  <a:lnTo>
                    <a:pt x="107" y="137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99" y="123"/>
                  </a:lnTo>
                  <a:lnTo>
                    <a:pt x="97" y="117"/>
                  </a:lnTo>
                  <a:lnTo>
                    <a:pt x="94" y="111"/>
                  </a:lnTo>
                  <a:lnTo>
                    <a:pt x="92" y="106"/>
                  </a:lnTo>
                  <a:lnTo>
                    <a:pt x="90" y="103"/>
                  </a:lnTo>
                  <a:lnTo>
                    <a:pt x="87" y="97"/>
                  </a:lnTo>
                  <a:lnTo>
                    <a:pt x="85" y="94"/>
                  </a:lnTo>
                  <a:lnTo>
                    <a:pt x="82" y="89"/>
                  </a:lnTo>
                  <a:lnTo>
                    <a:pt x="80" y="86"/>
                  </a:lnTo>
                  <a:lnTo>
                    <a:pt x="75" y="83"/>
                  </a:lnTo>
                  <a:lnTo>
                    <a:pt x="75" y="77"/>
                  </a:lnTo>
                  <a:lnTo>
                    <a:pt x="68" y="69"/>
                  </a:lnTo>
                  <a:lnTo>
                    <a:pt x="66" y="66"/>
                  </a:lnTo>
                  <a:lnTo>
                    <a:pt x="58" y="57"/>
                  </a:lnTo>
                  <a:lnTo>
                    <a:pt x="56" y="54"/>
                  </a:lnTo>
                  <a:lnTo>
                    <a:pt x="51" y="52"/>
                  </a:lnTo>
                  <a:lnTo>
                    <a:pt x="49" y="52"/>
                  </a:lnTo>
                  <a:lnTo>
                    <a:pt x="46" y="52"/>
                  </a:lnTo>
                  <a:lnTo>
                    <a:pt x="44" y="54"/>
                  </a:lnTo>
                  <a:lnTo>
                    <a:pt x="41" y="57"/>
                  </a:lnTo>
                  <a:lnTo>
                    <a:pt x="39" y="63"/>
                  </a:lnTo>
                  <a:lnTo>
                    <a:pt x="39" y="69"/>
                  </a:lnTo>
                  <a:lnTo>
                    <a:pt x="39" y="74"/>
                  </a:lnTo>
                  <a:lnTo>
                    <a:pt x="39" y="83"/>
                  </a:lnTo>
                  <a:lnTo>
                    <a:pt x="39" y="89"/>
                  </a:lnTo>
                  <a:lnTo>
                    <a:pt x="39" y="97"/>
                  </a:lnTo>
                  <a:lnTo>
                    <a:pt x="39" y="106"/>
                  </a:lnTo>
                  <a:lnTo>
                    <a:pt x="39" y="114"/>
                  </a:lnTo>
                  <a:lnTo>
                    <a:pt x="41" y="123"/>
                  </a:lnTo>
                  <a:lnTo>
                    <a:pt x="44" y="128"/>
                  </a:lnTo>
                  <a:lnTo>
                    <a:pt x="46" y="134"/>
                  </a:lnTo>
                  <a:lnTo>
                    <a:pt x="49" y="140"/>
                  </a:lnTo>
                  <a:lnTo>
                    <a:pt x="51" y="145"/>
                  </a:lnTo>
                  <a:lnTo>
                    <a:pt x="56" y="154"/>
                  </a:lnTo>
                  <a:lnTo>
                    <a:pt x="58" y="163"/>
                  </a:lnTo>
                  <a:lnTo>
                    <a:pt x="61" y="168"/>
                  </a:lnTo>
                  <a:lnTo>
                    <a:pt x="63" y="177"/>
                  </a:lnTo>
                  <a:lnTo>
                    <a:pt x="61" y="182"/>
                  </a:lnTo>
                  <a:lnTo>
                    <a:pt x="58" y="188"/>
                  </a:lnTo>
                  <a:lnTo>
                    <a:pt x="56" y="194"/>
                  </a:lnTo>
                  <a:lnTo>
                    <a:pt x="49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3" name="Freeform 11"/>
            <p:cNvSpPr>
              <a:spLocks/>
            </p:cNvSpPr>
            <p:nvPr/>
          </p:nvSpPr>
          <p:spPr bwMode="auto">
            <a:xfrm>
              <a:off x="4083" y="2349"/>
              <a:ext cx="234" cy="145"/>
            </a:xfrm>
            <a:custGeom>
              <a:avLst/>
              <a:gdLst>
                <a:gd name="T0" fmla="*/ 159 w 234"/>
                <a:gd name="T1" fmla="*/ 5 h 145"/>
                <a:gd name="T2" fmla="*/ 142 w 234"/>
                <a:gd name="T3" fmla="*/ 3 h 145"/>
                <a:gd name="T4" fmla="*/ 123 w 234"/>
                <a:gd name="T5" fmla="*/ 0 h 145"/>
                <a:gd name="T6" fmla="*/ 106 w 234"/>
                <a:gd name="T7" fmla="*/ 0 h 145"/>
                <a:gd name="T8" fmla="*/ 87 w 234"/>
                <a:gd name="T9" fmla="*/ 0 h 145"/>
                <a:gd name="T10" fmla="*/ 70 w 234"/>
                <a:gd name="T11" fmla="*/ 3 h 145"/>
                <a:gd name="T12" fmla="*/ 51 w 234"/>
                <a:gd name="T13" fmla="*/ 8 h 145"/>
                <a:gd name="T14" fmla="*/ 34 w 234"/>
                <a:gd name="T15" fmla="*/ 14 h 145"/>
                <a:gd name="T16" fmla="*/ 22 w 234"/>
                <a:gd name="T17" fmla="*/ 25 h 145"/>
                <a:gd name="T18" fmla="*/ 10 w 234"/>
                <a:gd name="T19" fmla="*/ 42 h 145"/>
                <a:gd name="T20" fmla="*/ 2 w 234"/>
                <a:gd name="T21" fmla="*/ 59 h 145"/>
                <a:gd name="T22" fmla="*/ 0 w 234"/>
                <a:gd name="T23" fmla="*/ 79 h 145"/>
                <a:gd name="T24" fmla="*/ 2 w 234"/>
                <a:gd name="T25" fmla="*/ 94 h 145"/>
                <a:gd name="T26" fmla="*/ 10 w 234"/>
                <a:gd name="T27" fmla="*/ 105 h 145"/>
                <a:gd name="T28" fmla="*/ 22 w 234"/>
                <a:gd name="T29" fmla="*/ 119 h 145"/>
                <a:gd name="T30" fmla="*/ 34 w 234"/>
                <a:gd name="T31" fmla="*/ 125 h 145"/>
                <a:gd name="T32" fmla="*/ 51 w 234"/>
                <a:gd name="T33" fmla="*/ 133 h 145"/>
                <a:gd name="T34" fmla="*/ 67 w 234"/>
                <a:gd name="T35" fmla="*/ 139 h 145"/>
                <a:gd name="T36" fmla="*/ 84 w 234"/>
                <a:gd name="T37" fmla="*/ 142 h 145"/>
                <a:gd name="T38" fmla="*/ 101 w 234"/>
                <a:gd name="T39" fmla="*/ 142 h 145"/>
                <a:gd name="T40" fmla="*/ 116 w 234"/>
                <a:gd name="T41" fmla="*/ 145 h 145"/>
                <a:gd name="T42" fmla="*/ 128 w 234"/>
                <a:gd name="T43" fmla="*/ 145 h 145"/>
                <a:gd name="T44" fmla="*/ 140 w 234"/>
                <a:gd name="T45" fmla="*/ 145 h 145"/>
                <a:gd name="T46" fmla="*/ 152 w 234"/>
                <a:gd name="T47" fmla="*/ 142 h 145"/>
                <a:gd name="T48" fmla="*/ 166 w 234"/>
                <a:gd name="T49" fmla="*/ 139 h 145"/>
                <a:gd name="T50" fmla="*/ 183 w 234"/>
                <a:gd name="T51" fmla="*/ 131 h 145"/>
                <a:gd name="T52" fmla="*/ 195 w 234"/>
                <a:gd name="T53" fmla="*/ 125 h 145"/>
                <a:gd name="T54" fmla="*/ 207 w 234"/>
                <a:gd name="T55" fmla="*/ 116 h 145"/>
                <a:gd name="T56" fmla="*/ 217 w 234"/>
                <a:gd name="T57" fmla="*/ 105 h 145"/>
                <a:gd name="T58" fmla="*/ 229 w 234"/>
                <a:gd name="T59" fmla="*/ 91 h 145"/>
                <a:gd name="T60" fmla="*/ 234 w 234"/>
                <a:gd name="T61" fmla="*/ 74 h 145"/>
                <a:gd name="T62" fmla="*/ 234 w 234"/>
                <a:gd name="T63" fmla="*/ 62 h 145"/>
                <a:gd name="T64" fmla="*/ 229 w 234"/>
                <a:gd name="T65" fmla="*/ 51 h 145"/>
                <a:gd name="T66" fmla="*/ 224 w 234"/>
                <a:gd name="T67" fmla="*/ 37 h 145"/>
                <a:gd name="T68" fmla="*/ 210 w 234"/>
                <a:gd name="T69" fmla="*/ 45 h 145"/>
                <a:gd name="T70" fmla="*/ 203 w 234"/>
                <a:gd name="T71" fmla="*/ 65 h 145"/>
                <a:gd name="T72" fmla="*/ 195 w 234"/>
                <a:gd name="T73" fmla="*/ 79 h 145"/>
                <a:gd name="T74" fmla="*/ 178 w 234"/>
                <a:gd name="T75" fmla="*/ 94 h 145"/>
                <a:gd name="T76" fmla="*/ 164 w 234"/>
                <a:gd name="T77" fmla="*/ 99 h 145"/>
                <a:gd name="T78" fmla="*/ 152 w 234"/>
                <a:gd name="T79" fmla="*/ 105 h 145"/>
                <a:gd name="T80" fmla="*/ 140 w 234"/>
                <a:gd name="T81" fmla="*/ 111 h 145"/>
                <a:gd name="T82" fmla="*/ 125 w 234"/>
                <a:gd name="T83" fmla="*/ 114 h 145"/>
                <a:gd name="T84" fmla="*/ 111 w 234"/>
                <a:gd name="T85" fmla="*/ 114 h 145"/>
                <a:gd name="T86" fmla="*/ 96 w 234"/>
                <a:gd name="T87" fmla="*/ 114 h 145"/>
                <a:gd name="T88" fmla="*/ 82 w 234"/>
                <a:gd name="T89" fmla="*/ 114 h 145"/>
                <a:gd name="T90" fmla="*/ 70 w 234"/>
                <a:gd name="T91" fmla="*/ 111 h 145"/>
                <a:gd name="T92" fmla="*/ 53 w 234"/>
                <a:gd name="T93" fmla="*/ 105 h 145"/>
                <a:gd name="T94" fmla="*/ 39 w 234"/>
                <a:gd name="T95" fmla="*/ 96 h 145"/>
                <a:gd name="T96" fmla="*/ 31 w 234"/>
                <a:gd name="T97" fmla="*/ 85 h 145"/>
                <a:gd name="T98" fmla="*/ 36 w 234"/>
                <a:gd name="T99" fmla="*/ 71 h 145"/>
                <a:gd name="T100" fmla="*/ 48 w 234"/>
                <a:gd name="T101" fmla="*/ 59 h 145"/>
                <a:gd name="T102" fmla="*/ 65 w 234"/>
                <a:gd name="T103" fmla="*/ 48 h 145"/>
                <a:gd name="T104" fmla="*/ 75 w 234"/>
                <a:gd name="T105" fmla="*/ 45 h 145"/>
                <a:gd name="T106" fmla="*/ 89 w 234"/>
                <a:gd name="T107" fmla="*/ 40 h 145"/>
                <a:gd name="T108" fmla="*/ 101 w 234"/>
                <a:gd name="T109" fmla="*/ 37 h 145"/>
                <a:gd name="T110" fmla="*/ 116 w 234"/>
                <a:gd name="T111" fmla="*/ 34 h 145"/>
                <a:gd name="T112" fmla="*/ 130 w 234"/>
                <a:gd name="T113" fmla="*/ 34 h 145"/>
                <a:gd name="T114" fmla="*/ 145 w 234"/>
                <a:gd name="T115" fmla="*/ 34 h 145"/>
                <a:gd name="T116" fmla="*/ 159 w 234"/>
                <a:gd name="T117" fmla="*/ 34 h 145"/>
                <a:gd name="T118" fmla="*/ 171 w 234"/>
                <a:gd name="T119" fmla="*/ 34 h 145"/>
                <a:gd name="T120" fmla="*/ 178 w 234"/>
                <a:gd name="T121" fmla="*/ 25 h 145"/>
                <a:gd name="T122" fmla="*/ 169 w 234"/>
                <a:gd name="T123" fmla="*/ 8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4"/>
                <a:gd name="T187" fmla="*/ 0 h 145"/>
                <a:gd name="T188" fmla="*/ 234 w 234"/>
                <a:gd name="T189" fmla="*/ 145 h 1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4" h="145">
                  <a:moveTo>
                    <a:pt x="169" y="5"/>
                  </a:moveTo>
                  <a:lnTo>
                    <a:pt x="164" y="5"/>
                  </a:lnTo>
                  <a:lnTo>
                    <a:pt x="159" y="5"/>
                  </a:lnTo>
                  <a:lnTo>
                    <a:pt x="152" y="3"/>
                  </a:lnTo>
                  <a:lnTo>
                    <a:pt x="147" y="3"/>
                  </a:lnTo>
                  <a:lnTo>
                    <a:pt x="142" y="3"/>
                  </a:lnTo>
                  <a:lnTo>
                    <a:pt x="135" y="3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2" y="3"/>
                  </a:lnTo>
                  <a:lnTo>
                    <a:pt x="75" y="3"/>
                  </a:lnTo>
                  <a:lnTo>
                    <a:pt x="70" y="3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1" y="8"/>
                  </a:lnTo>
                  <a:lnTo>
                    <a:pt x="46" y="11"/>
                  </a:lnTo>
                  <a:lnTo>
                    <a:pt x="41" y="14"/>
                  </a:lnTo>
                  <a:lnTo>
                    <a:pt x="34" y="14"/>
                  </a:lnTo>
                  <a:lnTo>
                    <a:pt x="31" y="20"/>
                  </a:lnTo>
                  <a:lnTo>
                    <a:pt x="26" y="22"/>
                  </a:lnTo>
                  <a:lnTo>
                    <a:pt x="22" y="25"/>
                  </a:lnTo>
                  <a:lnTo>
                    <a:pt x="17" y="31"/>
                  </a:lnTo>
                  <a:lnTo>
                    <a:pt x="14" y="37"/>
                  </a:lnTo>
                  <a:lnTo>
                    <a:pt x="10" y="42"/>
                  </a:lnTo>
                  <a:lnTo>
                    <a:pt x="7" y="45"/>
                  </a:lnTo>
                  <a:lnTo>
                    <a:pt x="5" y="54"/>
                  </a:lnTo>
                  <a:lnTo>
                    <a:pt x="2" y="59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2" y="99"/>
                  </a:lnTo>
                  <a:lnTo>
                    <a:pt x="7" y="102"/>
                  </a:lnTo>
                  <a:lnTo>
                    <a:pt x="10" y="105"/>
                  </a:lnTo>
                  <a:lnTo>
                    <a:pt x="12" y="111"/>
                  </a:lnTo>
                  <a:lnTo>
                    <a:pt x="17" y="114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9" y="122"/>
                  </a:lnTo>
                  <a:lnTo>
                    <a:pt x="34" y="125"/>
                  </a:lnTo>
                  <a:lnTo>
                    <a:pt x="41" y="131"/>
                  </a:lnTo>
                  <a:lnTo>
                    <a:pt x="43" y="131"/>
                  </a:lnTo>
                  <a:lnTo>
                    <a:pt x="51" y="133"/>
                  </a:lnTo>
                  <a:lnTo>
                    <a:pt x="58" y="133"/>
                  </a:lnTo>
                  <a:lnTo>
                    <a:pt x="63" y="136"/>
                  </a:lnTo>
                  <a:lnTo>
                    <a:pt x="67" y="139"/>
                  </a:lnTo>
                  <a:lnTo>
                    <a:pt x="75" y="139"/>
                  </a:lnTo>
                  <a:lnTo>
                    <a:pt x="80" y="139"/>
                  </a:lnTo>
                  <a:lnTo>
                    <a:pt x="84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101" y="142"/>
                  </a:lnTo>
                  <a:lnTo>
                    <a:pt x="106" y="145"/>
                  </a:lnTo>
                  <a:lnTo>
                    <a:pt x="111" y="145"/>
                  </a:lnTo>
                  <a:lnTo>
                    <a:pt x="116" y="145"/>
                  </a:lnTo>
                  <a:lnTo>
                    <a:pt x="121" y="145"/>
                  </a:lnTo>
                  <a:lnTo>
                    <a:pt x="125" y="145"/>
                  </a:lnTo>
                  <a:lnTo>
                    <a:pt x="128" y="145"/>
                  </a:lnTo>
                  <a:lnTo>
                    <a:pt x="133" y="145"/>
                  </a:lnTo>
                  <a:lnTo>
                    <a:pt x="135" y="145"/>
                  </a:lnTo>
                  <a:lnTo>
                    <a:pt x="140" y="145"/>
                  </a:lnTo>
                  <a:lnTo>
                    <a:pt x="145" y="142"/>
                  </a:lnTo>
                  <a:lnTo>
                    <a:pt x="150" y="142"/>
                  </a:lnTo>
                  <a:lnTo>
                    <a:pt x="152" y="142"/>
                  </a:lnTo>
                  <a:lnTo>
                    <a:pt x="159" y="139"/>
                  </a:lnTo>
                  <a:lnTo>
                    <a:pt x="162" y="139"/>
                  </a:lnTo>
                  <a:lnTo>
                    <a:pt x="166" y="139"/>
                  </a:lnTo>
                  <a:lnTo>
                    <a:pt x="174" y="136"/>
                  </a:lnTo>
                  <a:lnTo>
                    <a:pt x="176" y="133"/>
                  </a:lnTo>
                  <a:lnTo>
                    <a:pt x="183" y="131"/>
                  </a:lnTo>
                  <a:lnTo>
                    <a:pt x="186" y="131"/>
                  </a:lnTo>
                  <a:lnTo>
                    <a:pt x="191" y="125"/>
                  </a:lnTo>
                  <a:lnTo>
                    <a:pt x="195" y="125"/>
                  </a:lnTo>
                  <a:lnTo>
                    <a:pt x="200" y="122"/>
                  </a:lnTo>
                  <a:lnTo>
                    <a:pt x="203" y="119"/>
                  </a:lnTo>
                  <a:lnTo>
                    <a:pt x="207" y="116"/>
                  </a:lnTo>
                  <a:lnTo>
                    <a:pt x="212" y="114"/>
                  </a:lnTo>
                  <a:lnTo>
                    <a:pt x="215" y="111"/>
                  </a:lnTo>
                  <a:lnTo>
                    <a:pt x="217" y="105"/>
                  </a:lnTo>
                  <a:lnTo>
                    <a:pt x="222" y="102"/>
                  </a:lnTo>
                  <a:lnTo>
                    <a:pt x="224" y="99"/>
                  </a:lnTo>
                  <a:lnTo>
                    <a:pt x="229" y="91"/>
                  </a:lnTo>
                  <a:lnTo>
                    <a:pt x="232" y="82"/>
                  </a:lnTo>
                  <a:lnTo>
                    <a:pt x="234" y="79"/>
                  </a:lnTo>
                  <a:lnTo>
                    <a:pt x="234" y="74"/>
                  </a:lnTo>
                  <a:lnTo>
                    <a:pt x="234" y="71"/>
                  </a:lnTo>
                  <a:lnTo>
                    <a:pt x="234" y="65"/>
                  </a:lnTo>
                  <a:lnTo>
                    <a:pt x="234" y="62"/>
                  </a:lnTo>
                  <a:lnTo>
                    <a:pt x="232" y="57"/>
                  </a:lnTo>
                  <a:lnTo>
                    <a:pt x="232" y="51"/>
                  </a:lnTo>
                  <a:lnTo>
                    <a:pt x="229" y="51"/>
                  </a:lnTo>
                  <a:lnTo>
                    <a:pt x="229" y="42"/>
                  </a:lnTo>
                  <a:lnTo>
                    <a:pt x="227" y="40"/>
                  </a:lnTo>
                  <a:lnTo>
                    <a:pt x="224" y="37"/>
                  </a:lnTo>
                  <a:lnTo>
                    <a:pt x="219" y="37"/>
                  </a:lnTo>
                  <a:lnTo>
                    <a:pt x="215" y="42"/>
                  </a:lnTo>
                  <a:lnTo>
                    <a:pt x="210" y="45"/>
                  </a:lnTo>
                  <a:lnTo>
                    <a:pt x="207" y="54"/>
                  </a:lnTo>
                  <a:lnTo>
                    <a:pt x="207" y="62"/>
                  </a:lnTo>
                  <a:lnTo>
                    <a:pt x="203" y="65"/>
                  </a:lnTo>
                  <a:lnTo>
                    <a:pt x="203" y="71"/>
                  </a:lnTo>
                  <a:lnTo>
                    <a:pt x="200" y="74"/>
                  </a:lnTo>
                  <a:lnTo>
                    <a:pt x="195" y="79"/>
                  </a:lnTo>
                  <a:lnTo>
                    <a:pt x="191" y="82"/>
                  </a:lnTo>
                  <a:lnTo>
                    <a:pt x="186" y="88"/>
                  </a:lnTo>
                  <a:lnTo>
                    <a:pt x="178" y="94"/>
                  </a:lnTo>
                  <a:lnTo>
                    <a:pt x="171" y="99"/>
                  </a:lnTo>
                  <a:lnTo>
                    <a:pt x="166" y="99"/>
                  </a:lnTo>
                  <a:lnTo>
                    <a:pt x="164" y="99"/>
                  </a:lnTo>
                  <a:lnTo>
                    <a:pt x="159" y="102"/>
                  </a:lnTo>
                  <a:lnTo>
                    <a:pt x="157" y="105"/>
                  </a:lnTo>
                  <a:lnTo>
                    <a:pt x="152" y="105"/>
                  </a:lnTo>
                  <a:lnTo>
                    <a:pt x="147" y="108"/>
                  </a:lnTo>
                  <a:lnTo>
                    <a:pt x="142" y="111"/>
                  </a:lnTo>
                  <a:lnTo>
                    <a:pt x="140" y="111"/>
                  </a:lnTo>
                  <a:lnTo>
                    <a:pt x="135" y="111"/>
                  </a:lnTo>
                  <a:lnTo>
                    <a:pt x="128" y="114"/>
                  </a:lnTo>
                  <a:lnTo>
                    <a:pt x="125" y="114"/>
                  </a:lnTo>
                  <a:lnTo>
                    <a:pt x="121" y="114"/>
                  </a:lnTo>
                  <a:lnTo>
                    <a:pt x="116" y="114"/>
                  </a:lnTo>
                  <a:lnTo>
                    <a:pt x="111" y="114"/>
                  </a:lnTo>
                  <a:lnTo>
                    <a:pt x="106" y="114"/>
                  </a:lnTo>
                  <a:lnTo>
                    <a:pt x="101" y="116"/>
                  </a:lnTo>
                  <a:lnTo>
                    <a:pt x="96" y="114"/>
                  </a:lnTo>
                  <a:lnTo>
                    <a:pt x="92" y="114"/>
                  </a:lnTo>
                  <a:lnTo>
                    <a:pt x="87" y="114"/>
                  </a:lnTo>
                  <a:lnTo>
                    <a:pt x="82" y="114"/>
                  </a:lnTo>
                  <a:lnTo>
                    <a:pt x="77" y="111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67" y="111"/>
                  </a:lnTo>
                  <a:lnTo>
                    <a:pt x="58" y="105"/>
                  </a:lnTo>
                  <a:lnTo>
                    <a:pt x="53" y="105"/>
                  </a:lnTo>
                  <a:lnTo>
                    <a:pt x="48" y="102"/>
                  </a:lnTo>
                  <a:lnTo>
                    <a:pt x="43" y="99"/>
                  </a:lnTo>
                  <a:lnTo>
                    <a:pt x="39" y="96"/>
                  </a:lnTo>
                  <a:lnTo>
                    <a:pt x="34" y="94"/>
                  </a:lnTo>
                  <a:lnTo>
                    <a:pt x="34" y="91"/>
                  </a:lnTo>
                  <a:lnTo>
                    <a:pt x="31" y="85"/>
                  </a:lnTo>
                  <a:lnTo>
                    <a:pt x="31" y="79"/>
                  </a:lnTo>
                  <a:lnTo>
                    <a:pt x="34" y="74"/>
                  </a:lnTo>
                  <a:lnTo>
                    <a:pt x="36" y="71"/>
                  </a:lnTo>
                  <a:lnTo>
                    <a:pt x="39" y="65"/>
                  </a:lnTo>
                  <a:lnTo>
                    <a:pt x="43" y="62"/>
                  </a:lnTo>
                  <a:lnTo>
                    <a:pt x="48" y="59"/>
                  </a:lnTo>
                  <a:lnTo>
                    <a:pt x="55" y="54"/>
                  </a:lnTo>
                  <a:lnTo>
                    <a:pt x="60" y="51"/>
                  </a:lnTo>
                  <a:lnTo>
                    <a:pt x="65" y="48"/>
                  </a:lnTo>
                  <a:lnTo>
                    <a:pt x="67" y="45"/>
                  </a:lnTo>
                  <a:lnTo>
                    <a:pt x="72" y="45"/>
                  </a:lnTo>
                  <a:lnTo>
                    <a:pt x="75" y="45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9" y="40"/>
                  </a:lnTo>
                  <a:lnTo>
                    <a:pt x="92" y="40"/>
                  </a:lnTo>
                  <a:lnTo>
                    <a:pt x="96" y="37"/>
                  </a:lnTo>
                  <a:lnTo>
                    <a:pt x="101" y="37"/>
                  </a:lnTo>
                  <a:lnTo>
                    <a:pt x="106" y="34"/>
                  </a:lnTo>
                  <a:lnTo>
                    <a:pt x="111" y="34"/>
                  </a:lnTo>
                  <a:lnTo>
                    <a:pt x="116" y="34"/>
                  </a:lnTo>
                  <a:lnTo>
                    <a:pt x="121" y="34"/>
                  </a:lnTo>
                  <a:lnTo>
                    <a:pt x="125" y="34"/>
                  </a:lnTo>
                  <a:lnTo>
                    <a:pt x="130" y="34"/>
                  </a:lnTo>
                  <a:lnTo>
                    <a:pt x="135" y="34"/>
                  </a:lnTo>
                  <a:lnTo>
                    <a:pt x="140" y="34"/>
                  </a:lnTo>
                  <a:lnTo>
                    <a:pt x="145" y="34"/>
                  </a:lnTo>
                  <a:lnTo>
                    <a:pt x="152" y="34"/>
                  </a:lnTo>
                  <a:lnTo>
                    <a:pt x="154" y="34"/>
                  </a:lnTo>
                  <a:lnTo>
                    <a:pt x="159" y="34"/>
                  </a:lnTo>
                  <a:lnTo>
                    <a:pt x="162" y="34"/>
                  </a:lnTo>
                  <a:lnTo>
                    <a:pt x="166" y="34"/>
                  </a:lnTo>
                  <a:lnTo>
                    <a:pt x="171" y="34"/>
                  </a:lnTo>
                  <a:lnTo>
                    <a:pt x="176" y="34"/>
                  </a:lnTo>
                  <a:lnTo>
                    <a:pt x="178" y="28"/>
                  </a:lnTo>
                  <a:lnTo>
                    <a:pt x="178" y="25"/>
                  </a:lnTo>
                  <a:lnTo>
                    <a:pt x="176" y="20"/>
                  </a:lnTo>
                  <a:lnTo>
                    <a:pt x="174" y="11"/>
                  </a:lnTo>
                  <a:lnTo>
                    <a:pt x="169" y="8"/>
                  </a:lnTo>
                  <a:lnTo>
                    <a:pt x="16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4" name="Freeform 12"/>
            <p:cNvSpPr>
              <a:spLocks/>
            </p:cNvSpPr>
            <p:nvPr/>
          </p:nvSpPr>
          <p:spPr bwMode="auto">
            <a:xfrm>
              <a:off x="4264" y="2514"/>
              <a:ext cx="195" cy="131"/>
            </a:xfrm>
            <a:custGeom>
              <a:avLst/>
              <a:gdLst>
                <a:gd name="T0" fmla="*/ 164 w 195"/>
                <a:gd name="T1" fmla="*/ 11 h 131"/>
                <a:gd name="T2" fmla="*/ 149 w 195"/>
                <a:gd name="T3" fmla="*/ 5 h 131"/>
                <a:gd name="T4" fmla="*/ 135 w 195"/>
                <a:gd name="T5" fmla="*/ 3 h 131"/>
                <a:gd name="T6" fmla="*/ 118 w 195"/>
                <a:gd name="T7" fmla="*/ 0 h 131"/>
                <a:gd name="T8" fmla="*/ 101 w 195"/>
                <a:gd name="T9" fmla="*/ 3 h 131"/>
                <a:gd name="T10" fmla="*/ 82 w 195"/>
                <a:gd name="T11" fmla="*/ 3 h 131"/>
                <a:gd name="T12" fmla="*/ 63 w 195"/>
                <a:gd name="T13" fmla="*/ 8 h 131"/>
                <a:gd name="T14" fmla="*/ 46 w 195"/>
                <a:gd name="T15" fmla="*/ 17 h 131"/>
                <a:gd name="T16" fmla="*/ 31 w 195"/>
                <a:gd name="T17" fmla="*/ 25 h 131"/>
                <a:gd name="T18" fmla="*/ 17 w 195"/>
                <a:gd name="T19" fmla="*/ 40 h 131"/>
                <a:gd name="T20" fmla="*/ 7 w 195"/>
                <a:gd name="T21" fmla="*/ 54 h 131"/>
                <a:gd name="T22" fmla="*/ 2 w 195"/>
                <a:gd name="T23" fmla="*/ 65 h 131"/>
                <a:gd name="T24" fmla="*/ 0 w 195"/>
                <a:gd name="T25" fmla="*/ 79 h 131"/>
                <a:gd name="T26" fmla="*/ 10 w 195"/>
                <a:gd name="T27" fmla="*/ 102 h 131"/>
                <a:gd name="T28" fmla="*/ 22 w 195"/>
                <a:gd name="T29" fmla="*/ 114 h 131"/>
                <a:gd name="T30" fmla="*/ 36 w 195"/>
                <a:gd name="T31" fmla="*/ 122 h 131"/>
                <a:gd name="T32" fmla="*/ 53 w 195"/>
                <a:gd name="T33" fmla="*/ 128 h 131"/>
                <a:gd name="T34" fmla="*/ 70 w 195"/>
                <a:gd name="T35" fmla="*/ 128 h 131"/>
                <a:gd name="T36" fmla="*/ 89 w 195"/>
                <a:gd name="T37" fmla="*/ 131 h 131"/>
                <a:gd name="T38" fmla="*/ 101 w 195"/>
                <a:gd name="T39" fmla="*/ 131 h 131"/>
                <a:gd name="T40" fmla="*/ 118 w 195"/>
                <a:gd name="T41" fmla="*/ 128 h 131"/>
                <a:gd name="T42" fmla="*/ 135 w 195"/>
                <a:gd name="T43" fmla="*/ 125 h 131"/>
                <a:gd name="T44" fmla="*/ 149 w 195"/>
                <a:gd name="T45" fmla="*/ 122 h 131"/>
                <a:gd name="T46" fmla="*/ 162 w 195"/>
                <a:gd name="T47" fmla="*/ 116 h 131"/>
                <a:gd name="T48" fmla="*/ 178 w 195"/>
                <a:gd name="T49" fmla="*/ 111 h 131"/>
                <a:gd name="T50" fmla="*/ 188 w 195"/>
                <a:gd name="T51" fmla="*/ 96 h 131"/>
                <a:gd name="T52" fmla="*/ 195 w 195"/>
                <a:gd name="T53" fmla="*/ 85 h 131"/>
                <a:gd name="T54" fmla="*/ 195 w 195"/>
                <a:gd name="T55" fmla="*/ 68 h 131"/>
                <a:gd name="T56" fmla="*/ 193 w 195"/>
                <a:gd name="T57" fmla="*/ 62 h 131"/>
                <a:gd name="T58" fmla="*/ 178 w 195"/>
                <a:gd name="T59" fmla="*/ 68 h 131"/>
                <a:gd name="T60" fmla="*/ 162 w 195"/>
                <a:gd name="T61" fmla="*/ 88 h 131"/>
                <a:gd name="T62" fmla="*/ 147 w 195"/>
                <a:gd name="T63" fmla="*/ 96 h 131"/>
                <a:gd name="T64" fmla="*/ 135 w 195"/>
                <a:gd name="T65" fmla="*/ 99 h 131"/>
                <a:gd name="T66" fmla="*/ 123 w 195"/>
                <a:gd name="T67" fmla="*/ 102 h 131"/>
                <a:gd name="T68" fmla="*/ 108 w 195"/>
                <a:gd name="T69" fmla="*/ 102 h 131"/>
                <a:gd name="T70" fmla="*/ 94 w 195"/>
                <a:gd name="T71" fmla="*/ 102 h 131"/>
                <a:gd name="T72" fmla="*/ 80 w 195"/>
                <a:gd name="T73" fmla="*/ 102 h 131"/>
                <a:gd name="T74" fmla="*/ 65 w 195"/>
                <a:gd name="T75" fmla="*/ 99 h 131"/>
                <a:gd name="T76" fmla="*/ 55 w 195"/>
                <a:gd name="T77" fmla="*/ 94 h 131"/>
                <a:gd name="T78" fmla="*/ 43 w 195"/>
                <a:gd name="T79" fmla="*/ 88 h 131"/>
                <a:gd name="T80" fmla="*/ 38 w 195"/>
                <a:gd name="T81" fmla="*/ 77 h 131"/>
                <a:gd name="T82" fmla="*/ 46 w 195"/>
                <a:gd name="T83" fmla="*/ 62 h 131"/>
                <a:gd name="T84" fmla="*/ 60 w 195"/>
                <a:gd name="T85" fmla="*/ 54 h 131"/>
                <a:gd name="T86" fmla="*/ 80 w 195"/>
                <a:gd name="T87" fmla="*/ 45 h 131"/>
                <a:gd name="T88" fmla="*/ 94 w 195"/>
                <a:gd name="T89" fmla="*/ 42 h 131"/>
                <a:gd name="T90" fmla="*/ 106 w 195"/>
                <a:gd name="T91" fmla="*/ 42 h 131"/>
                <a:gd name="T92" fmla="*/ 116 w 195"/>
                <a:gd name="T93" fmla="*/ 45 h 131"/>
                <a:gd name="T94" fmla="*/ 137 w 195"/>
                <a:gd name="T95" fmla="*/ 48 h 131"/>
                <a:gd name="T96" fmla="*/ 154 w 195"/>
                <a:gd name="T97" fmla="*/ 48 h 131"/>
                <a:gd name="T98" fmla="*/ 166 w 195"/>
                <a:gd name="T99" fmla="*/ 45 h 131"/>
                <a:gd name="T100" fmla="*/ 174 w 195"/>
                <a:gd name="T101" fmla="*/ 37 h 131"/>
                <a:gd name="T102" fmla="*/ 174 w 195"/>
                <a:gd name="T103" fmla="*/ 25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5"/>
                <a:gd name="T157" fmla="*/ 0 h 131"/>
                <a:gd name="T158" fmla="*/ 195 w 195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5" h="131">
                  <a:moveTo>
                    <a:pt x="174" y="25"/>
                  </a:moveTo>
                  <a:lnTo>
                    <a:pt x="169" y="17"/>
                  </a:lnTo>
                  <a:lnTo>
                    <a:pt x="164" y="11"/>
                  </a:lnTo>
                  <a:lnTo>
                    <a:pt x="159" y="8"/>
                  </a:lnTo>
                  <a:lnTo>
                    <a:pt x="154" y="8"/>
                  </a:lnTo>
                  <a:lnTo>
                    <a:pt x="149" y="5"/>
                  </a:lnTo>
                  <a:lnTo>
                    <a:pt x="147" y="5"/>
                  </a:lnTo>
                  <a:lnTo>
                    <a:pt x="140" y="3"/>
                  </a:lnTo>
                  <a:lnTo>
                    <a:pt x="135" y="3"/>
                  </a:lnTo>
                  <a:lnTo>
                    <a:pt x="130" y="3"/>
                  </a:lnTo>
                  <a:lnTo>
                    <a:pt x="125" y="3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3"/>
                  </a:lnTo>
                  <a:lnTo>
                    <a:pt x="101" y="3"/>
                  </a:lnTo>
                  <a:lnTo>
                    <a:pt x="94" y="3"/>
                  </a:lnTo>
                  <a:lnTo>
                    <a:pt x="89" y="3"/>
                  </a:lnTo>
                  <a:lnTo>
                    <a:pt x="82" y="3"/>
                  </a:lnTo>
                  <a:lnTo>
                    <a:pt x="77" y="5"/>
                  </a:lnTo>
                  <a:lnTo>
                    <a:pt x="70" y="8"/>
                  </a:lnTo>
                  <a:lnTo>
                    <a:pt x="63" y="8"/>
                  </a:lnTo>
                  <a:lnTo>
                    <a:pt x="58" y="11"/>
                  </a:lnTo>
                  <a:lnTo>
                    <a:pt x="53" y="14"/>
                  </a:lnTo>
                  <a:lnTo>
                    <a:pt x="46" y="17"/>
                  </a:lnTo>
                  <a:lnTo>
                    <a:pt x="41" y="20"/>
                  </a:lnTo>
                  <a:lnTo>
                    <a:pt x="36" y="22"/>
                  </a:lnTo>
                  <a:lnTo>
                    <a:pt x="31" y="25"/>
                  </a:lnTo>
                  <a:lnTo>
                    <a:pt x="26" y="31"/>
                  </a:lnTo>
                  <a:lnTo>
                    <a:pt x="22" y="34"/>
                  </a:lnTo>
                  <a:lnTo>
                    <a:pt x="17" y="40"/>
                  </a:lnTo>
                  <a:lnTo>
                    <a:pt x="14" y="45"/>
                  </a:lnTo>
                  <a:lnTo>
                    <a:pt x="10" y="48"/>
                  </a:lnTo>
                  <a:lnTo>
                    <a:pt x="7" y="54"/>
                  </a:lnTo>
                  <a:lnTo>
                    <a:pt x="5" y="57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5" y="94"/>
                  </a:lnTo>
                  <a:lnTo>
                    <a:pt x="10" y="102"/>
                  </a:lnTo>
                  <a:lnTo>
                    <a:pt x="14" y="108"/>
                  </a:lnTo>
                  <a:lnTo>
                    <a:pt x="19" y="111"/>
                  </a:lnTo>
                  <a:lnTo>
                    <a:pt x="22" y="114"/>
                  </a:lnTo>
                  <a:lnTo>
                    <a:pt x="26" y="116"/>
                  </a:lnTo>
                  <a:lnTo>
                    <a:pt x="31" y="119"/>
                  </a:lnTo>
                  <a:lnTo>
                    <a:pt x="36" y="122"/>
                  </a:lnTo>
                  <a:lnTo>
                    <a:pt x="41" y="125"/>
                  </a:lnTo>
                  <a:lnTo>
                    <a:pt x="46" y="125"/>
                  </a:lnTo>
                  <a:lnTo>
                    <a:pt x="53" y="128"/>
                  </a:lnTo>
                  <a:lnTo>
                    <a:pt x="58" y="128"/>
                  </a:lnTo>
                  <a:lnTo>
                    <a:pt x="63" y="128"/>
                  </a:lnTo>
                  <a:lnTo>
                    <a:pt x="70" y="128"/>
                  </a:lnTo>
                  <a:lnTo>
                    <a:pt x="77" y="131"/>
                  </a:lnTo>
                  <a:lnTo>
                    <a:pt x="82" y="131"/>
                  </a:lnTo>
                  <a:lnTo>
                    <a:pt x="89" y="131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101" y="131"/>
                  </a:lnTo>
                  <a:lnTo>
                    <a:pt x="106" y="131"/>
                  </a:lnTo>
                  <a:lnTo>
                    <a:pt x="111" y="128"/>
                  </a:lnTo>
                  <a:lnTo>
                    <a:pt x="118" y="128"/>
                  </a:lnTo>
                  <a:lnTo>
                    <a:pt x="123" y="128"/>
                  </a:lnTo>
                  <a:lnTo>
                    <a:pt x="130" y="128"/>
                  </a:lnTo>
                  <a:lnTo>
                    <a:pt x="135" y="125"/>
                  </a:lnTo>
                  <a:lnTo>
                    <a:pt x="140" y="125"/>
                  </a:lnTo>
                  <a:lnTo>
                    <a:pt x="145" y="125"/>
                  </a:lnTo>
                  <a:lnTo>
                    <a:pt x="149" y="122"/>
                  </a:lnTo>
                  <a:lnTo>
                    <a:pt x="154" y="122"/>
                  </a:lnTo>
                  <a:lnTo>
                    <a:pt x="159" y="119"/>
                  </a:lnTo>
                  <a:lnTo>
                    <a:pt x="162" y="116"/>
                  </a:lnTo>
                  <a:lnTo>
                    <a:pt x="166" y="116"/>
                  </a:lnTo>
                  <a:lnTo>
                    <a:pt x="174" y="114"/>
                  </a:lnTo>
                  <a:lnTo>
                    <a:pt x="178" y="111"/>
                  </a:lnTo>
                  <a:lnTo>
                    <a:pt x="183" y="108"/>
                  </a:lnTo>
                  <a:lnTo>
                    <a:pt x="188" y="102"/>
                  </a:lnTo>
                  <a:lnTo>
                    <a:pt x="188" y="96"/>
                  </a:lnTo>
                  <a:lnTo>
                    <a:pt x="190" y="94"/>
                  </a:lnTo>
                  <a:lnTo>
                    <a:pt x="193" y="88"/>
                  </a:lnTo>
                  <a:lnTo>
                    <a:pt x="195" y="85"/>
                  </a:lnTo>
                  <a:lnTo>
                    <a:pt x="195" y="79"/>
                  </a:lnTo>
                  <a:lnTo>
                    <a:pt x="195" y="74"/>
                  </a:lnTo>
                  <a:lnTo>
                    <a:pt x="195" y="68"/>
                  </a:lnTo>
                  <a:lnTo>
                    <a:pt x="195" y="65"/>
                  </a:lnTo>
                  <a:lnTo>
                    <a:pt x="193" y="62"/>
                  </a:lnTo>
                  <a:lnTo>
                    <a:pt x="188" y="62"/>
                  </a:lnTo>
                  <a:lnTo>
                    <a:pt x="186" y="65"/>
                  </a:lnTo>
                  <a:lnTo>
                    <a:pt x="178" y="68"/>
                  </a:lnTo>
                  <a:lnTo>
                    <a:pt x="174" y="77"/>
                  </a:lnTo>
                  <a:lnTo>
                    <a:pt x="166" y="82"/>
                  </a:lnTo>
                  <a:lnTo>
                    <a:pt x="162" y="88"/>
                  </a:lnTo>
                  <a:lnTo>
                    <a:pt x="157" y="94"/>
                  </a:lnTo>
                  <a:lnTo>
                    <a:pt x="149" y="94"/>
                  </a:lnTo>
                  <a:lnTo>
                    <a:pt x="147" y="96"/>
                  </a:lnTo>
                  <a:lnTo>
                    <a:pt x="145" y="96"/>
                  </a:lnTo>
                  <a:lnTo>
                    <a:pt x="140" y="96"/>
                  </a:lnTo>
                  <a:lnTo>
                    <a:pt x="135" y="99"/>
                  </a:lnTo>
                  <a:lnTo>
                    <a:pt x="130" y="99"/>
                  </a:lnTo>
                  <a:lnTo>
                    <a:pt x="128" y="102"/>
                  </a:lnTo>
                  <a:lnTo>
                    <a:pt x="123" y="102"/>
                  </a:lnTo>
                  <a:lnTo>
                    <a:pt x="116" y="102"/>
                  </a:lnTo>
                  <a:lnTo>
                    <a:pt x="111" y="102"/>
                  </a:lnTo>
                  <a:lnTo>
                    <a:pt x="108" y="102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5" y="102"/>
                  </a:lnTo>
                  <a:lnTo>
                    <a:pt x="70" y="99"/>
                  </a:lnTo>
                  <a:lnTo>
                    <a:pt x="65" y="99"/>
                  </a:lnTo>
                  <a:lnTo>
                    <a:pt x="63" y="96"/>
                  </a:lnTo>
                  <a:lnTo>
                    <a:pt x="58" y="96"/>
                  </a:lnTo>
                  <a:lnTo>
                    <a:pt x="55" y="94"/>
                  </a:lnTo>
                  <a:lnTo>
                    <a:pt x="51" y="94"/>
                  </a:lnTo>
                  <a:lnTo>
                    <a:pt x="48" y="94"/>
                  </a:lnTo>
                  <a:lnTo>
                    <a:pt x="43" y="88"/>
                  </a:lnTo>
                  <a:lnTo>
                    <a:pt x="43" y="85"/>
                  </a:lnTo>
                  <a:lnTo>
                    <a:pt x="38" y="82"/>
                  </a:lnTo>
                  <a:lnTo>
                    <a:pt x="38" y="77"/>
                  </a:lnTo>
                  <a:lnTo>
                    <a:pt x="41" y="71"/>
                  </a:lnTo>
                  <a:lnTo>
                    <a:pt x="43" y="65"/>
                  </a:lnTo>
                  <a:lnTo>
                    <a:pt x="46" y="62"/>
                  </a:lnTo>
                  <a:lnTo>
                    <a:pt x="48" y="59"/>
                  </a:lnTo>
                  <a:lnTo>
                    <a:pt x="55" y="54"/>
                  </a:lnTo>
                  <a:lnTo>
                    <a:pt x="60" y="54"/>
                  </a:lnTo>
                  <a:lnTo>
                    <a:pt x="65" y="48"/>
                  </a:lnTo>
                  <a:lnTo>
                    <a:pt x="72" y="48"/>
                  </a:lnTo>
                  <a:lnTo>
                    <a:pt x="80" y="45"/>
                  </a:lnTo>
                  <a:lnTo>
                    <a:pt x="87" y="45"/>
                  </a:lnTo>
                  <a:lnTo>
                    <a:pt x="89" y="42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101" y="42"/>
                  </a:lnTo>
                  <a:lnTo>
                    <a:pt x="106" y="42"/>
                  </a:lnTo>
                  <a:lnTo>
                    <a:pt x="111" y="45"/>
                  </a:lnTo>
                  <a:lnTo>
                    <a:pt x="113" y="45"/>
                  </a:lnTo>
                  <a:lnTo>
                    <a:pt x="116" y="45"/>
                  </a:lnTo>
                  <a:lnTo>
                    <a:pt x="123" y="48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5" y="48"/>
                  </a:lnTo>
                  <a:lnTo>
                    <a:pt x="147" y="48"/>
                  </a:lnTo>
                  <a:lnTo>
                    <a:pt x="154" y="48"/>
                  </a:lnTo>
                  <a:lnTo>
                    <a:pt x="159" y="48"/>
                  </a:lnTo>
                  <a:lnTo>
                    <a:pt x="164" y="48"/>
                  </a:lnTo>
                  <a:lnTo>
                    <a:pt x="166" y="45"/>
                  </a:lnTo>
                  <a:lnTo>
                    <a:pt x="171" y="42"/>
                  </a:lnTo>
                  <a:lnTo>
                    <a:pt x="174" y="42"/>
                  </a:lnTo>
                  <a:lnTo>
                    <a:pt x="174" y="37"/>
                  </a:lnTo>
                  <a:lnTo>
                    <a:pt x="176" y="31"/>
                  </a:lnTo>
                  <a:lnTo>
                    <a:pt x="17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5" name="Freeform 13"/>
            <p:cNvSpPr>
              <a:spLocks/>
            </p:cNvSpPr>
            <p:nvPr/>
          </p:nvSpPr>
          <p:spPr bwMode="auto">
            <a:xfrm>
              <a:off x="4457" y="2150"/>
              <a:ext cx="169" cy="301"/>
            </a:xfrm>
            <a:custGeom>
              <a:avLst/>
              <a:gdLst>
                <a:gd name="T0" fmla="*/ 43 w 169"/>
                <a:gd name="T1" fmla="*/ 202 h 301"/>
                <a:gd name="T2" fmla="*/ 36 w 169"/>
                <a:gd name="T3" fmla="*/ 187 h 301"/>
                <a:gd name="T4" fmla="*/ 26 w 169"/>
                <a:gd name="T5" fmla="*/ 170 h 301"/>
                <a:gd name="T6" fmla="*/ 17 w 169"/>
                <a:gd name="T7" fmla="*/ 148 h 301"/>
                <a:gd name="T8" fmla="*/ 10 w 169"/>
                <a:gd name="T9" fmla="*/ 125 h 301"/>
                <a:gd name="T10" fmla="*/ 5 w 169"/>
                <a:gd name="T11" fmla="*/ 111 h 301"/>
                <a:gd name="T12" fmla="*/ 2 w 169"/>
                <a:gd name="T13" fmla="*/ 91 h 301"/>
                <a:gd name="T14" fmla="*/ 0 w 169"/>
                <a:gd name="T15" fmla="*/ 65 h 301"/>
                <a:gd name="T16" fmla="*/ 2 w 169"/>
                <a:gd name="T17" fmla="*/ 42 h 301"/>
                <a:gd name="T18" fmla="*/ 7 w 169"/>
                <a:gd name="T19" fmla="*/ 25 h 301"/>
                <a:gd name="T20" fmla="*/ 22 w 169"/>
                <a:gd name="T21" fmla="*/ 11 h 301"/>
                <a:gd name="T22" fmla="*/ 36 w 169"/>
                <a:gd name="T23" fmla="*/ 0 h 301"/>
                <a:gd name="T24" fmla="*/ 53 w 169"/>
                <a:gd name="T25" fmla="*/ 0 h 301"/>
                <a:gd name="T26" fmla="*/ 72 w 169"/>
                <a:gd name="T27" fmla="*/ 0 h 301"/>
                <a:gd name="T28" fmla="*/ 89 w 169"/>
                <a:gd name="T29" fmla="*/ 11 h 301"/>
                <a:gd name="T30" fmla="*/ 106 w 169"/>
                <a:gd name="T31" fmla="*/ 22 h 301"/>
                <a:gd name="T32" fmla="*/ 121 w 169"/>
                <a:gd name="T33" fmla="*/ 39 h 301"/>
                <a:gd name="T34" fmla="*/ 137 w 169"/>
                <a:gd name="T35" fmla="*/ 62 h 301"/>
                <a:gd name="T36" fmla="*/ 150 w 169"/>
                <a:gd name="T37" fmla="*/ 85 h 301"/>
                <a:gd name="T38" fmla="*/ 154 w 169"/>
                <a:gd name="T39" fmla="*/ 99 h 301"/>
                <a:gd name="T40" fmla="*/ 157 w 169"/>
                <a:gd name="T41" fmla="*/ 113 h 301"/>
                <a:gd name="T42" fmla="*/ 162 w 169"/>
                <a:gd name="T43" fmla="*/ 128 h 301"/>
                <a:gd name="T44" fmla="*/ 166 w 169"/>
                <a:gd name="T45" fmla="*/ 142 h 301"/>
                <a:gd name="T46" fmla="*/ 166 w 169"/>
                <a:gd name="T47" fmla="*/ 159 h 301"/>
                <a:gd name="T48" fmla="*/ 169 w 169"/>
                <a:gd name="T49" fmla="*/ 170 h 301"/>
                <a:gd name="T50" fmla="*/ 169 w 169"/>
                <a:gd name="T51" fmla="*/ 185 h 301"/>
                <a:gd name="T52" fmla="*/ 169 w 169"/>
                <a:gd name="T53" fmla="*/ 199 h 301"/>
                <a:gd name="T54" fmla="*/ 166 w 169"/>
                <a:gd name="T55" fmla="*/ 221 h 301"/>
                <a:gd name="T56" fmla="*/ 164 w 169"/>
                <a:gd name="T57" fmla="*/ 244 h 301"/>
                <a:gd name="T58" fmla="*/ 159 w 169"/>
                <a:gd name="T59" fmla="*/ 261 h 301"/>
                <a:gd name="T60" fmla="*/ 154 w 169"/>
                <a:gd name="T61" fmla="*/ 276 h 301"/>
                <a:gd name="T62" fmla="*/ 140 w 169"/>
                <a:gd name="T63" fmla="*/ 293 h 301"/>
                <a:gd name="T64" fmla="*/ 125 w 169"/>
                <a:gd name="T65" fmla="*/ 301 h 301"/>
                <a:gd name="T66" fmla="*/ 113 w 169"/>
                <a:gd name="T67" fmla="*/ 301 h 301"/>
                <a:gd name="T68" fmla="*/ 108 w 169"/>
                <a:gd name="T69" fmla="*/ 293 h 301"/>
                <a:gd name="T70" fmla="*/ 111 w 169"/>
                <a:gd name="T71" fmla="*/ 281 h 301"/>
                <a:gd name="T72" fmla="*/ 116 w 169"/>
                <a:gd name="T73" fmla="*/ 264 h 301"/>
                <a:gd name="T74" fmla="*/ 123 w 169"/>
                <a:gd name="T75" fmla="*/ 241 h 301"/>
                <a:gd name="T76" fmla="*/ 130 w 169"/>
                <a:gd name="T77" fmla="*/ 219 h 301"/>
                <a:gd name="T78" fmla="*/ 130 w 169"/>
                <a:gd name="T79" fmla="*/ 202 h 301"/>
                <a:gd name="T80" fmla="*/ 130 w 169"/>
                <a:gd name="T81" fmla="*/ 187 h 301"/>
                <a:gd name="T82" fmla="*/ 130 w 169"/>
                <a:gd name="T83" fmla="*/ 170 h 301"/>
                <a:gd name="T84" fmla="*/ 128 w 169"/>
                <a:gd name="T85" fmla="*/ 156 h 301"/>
                <a:gd name="T86" fmla="*/ 128 w 169"/>
                <a:gd name="T87" fmla="*/ 139 h 301"/>
                <a:gd name="T88" fmla="*/ 123 w 169"/>
                <a:gd name="T89" fmla="*/ 125 h 301"/>
                <a:gd name="T90" fmla="*/ 116 w 169"/>
                <a:gd name="T91" fmla="*/ 111 h 301"/>
                <a:gd name="T92" fmla="*/ 111 w 169"/>
                <a:gd name="T93" fmla="*/ 96 h 301"/>
                <a:gd name="T94" fmla="*/ 94 w 169"/>
                <a:gd name="T95" fmla="*/ 76 h 301"/>
                <a:gd name="T96" fmla="*/ 84 w 169"/>
                <a:gd name="T97" fmla="*/ 71 h 301"/>
                <a:gd name="T98" fmla="*/ 72 w 169"/>
                <a:gd name="T99" fmla="*/ 62 h 301"/>
                <a:gd name="T100" fmla="*/ 55 w 169"/>
                <a:gd name="T101" fmla="*/ 59 h 301"/>
                <a:gd name="T102" fmla="*/ 41 w 169"/>
                <a:gd name="T103" fmla="*/ 62 h 301"/>
                <a:gd name="T104" fmla="*/ 36 w 169"/>
                <a:gd name="T105" fmla="*/ 74 h 301"/>
                <a:gd name="T106" fmla="*/ 36 w 169"/>
                <a:gd name="T107" fmla="*/ 91 h 301"/>
                <a:gd name="T108" fmla="*/ 39 w 169"/>
                <a:gd name="T109" fmla="*/ 113 h 301"/>
                <a:gd name="T110" fmla="*/ 41 w 169"/>
                <a:gd name="T111" fmla="*/ 130 h 301"/>
                <a:gd name="T112" fmla="*/ 48 w 169"/>
                <a:gd name="T113" fmla="*/ 145 h 301"/>
                <a:gd name="T114" fmla="*/ 58 w 169"/>
                <a:gd name="T115" fmla="*/ 159 h 301"/>
                <a:gd name="T116" fmla="*/ 70 w 169"/>
                <a:gd name="T117" fmla="*/ 179 h 301"/>
                <a:gd name="T118" fmla="*/ 70 w 169"/>
                <a:gd name="T119" fmla="*/ 199 h 301"/>
                <a:gd name="T120" fmla="*/ 65 w 169"/>
                <a:gd name="T121" fmla="*/ 210 h 301"/>
                <a:gd name="T122" fmla="*/ 58 w 169"/>
                <a:gd name="T123" fmla="*/ 210 h 3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9"/>
                <a:gd name="T187" fmla="*/ 0 h 301"/>
                <a:gd name="T188" fmla="*/ 169 w 169"/>
                <a:gd name="T189" fmla="*/ 301 h 3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9" h="301">
                  <a:moveTo>
                    <a:pt x="53" y="210"/>
                  </a:moveTo>
                  <a:lnTo>
                    <a:pt x="48" y="204"/>
                  </a:lnTo>
                  <a:lnTo>
                    <a:pt x="43" y="202"/>
                  </a:lnTo>
                  <a:lnTo>
                    <a:pt x="41" y="196"/>
                  </a:lnTo>
                  <a:lnTo>
                    <a:pt x="39" y="193"/>
                  </a:lnTo>
                  <a:lnTo>
                    <a:pt x="36" y="187"/>
                  </a:lnTo>
                  <a:lnTo>
                    <a:pt x="31" y="182"/>
                  </a:lnTo>
                  <a:lnTo>
                    <a:pt x="29" y="176"/>
                  </a:lnTo>
                  <a:lnTo>
                    <a:pt x="26" y="170"/>
                  </a:lnTo>
                  <a:lnTo>
                    <a:pt x="22" y="162"/>
                  </a:lnTo>
                  <a:lnTo>
                    <a:pt x="19" y="156"/>
                  </a:lnTo>
                  <a:lnTo>
                    <a:pt x="17" y="148"/>
                  </a:lnTo>
                  <a:lnTo>
                    <a:pt x="14" y="139"/>
                  </a:lnTo>
                  <a:lnTo>
                    <a:pt x="12" y="130"/>
                  </a:lnTo>
                  <a:lnTo>
                    <a:pt x="10" y="125"/>
                  </a:lnTo>
                  <a:lnTo>
                    <a:pt x="7" y="119"/>
                  </a:lnTo>
                  <a:lnTo>
                    <a:pt x="7" y="116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2" y="99"/>
                  </a:lnTo>
                  <a:lnTo>
                    <a:pt x="2" y="91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5" y="31"/>
                  </a:lnTo>
                  <a:lnTo>
                    <a:pt x="7" y="25"/>
                  </a:lnTo>
                  <a:lnTo>
                    <a:pt x="12" y="20"/>
                  </a:lnTo>
                  <a:lnTo>
                    <a:pt x="14" y="14"/>
                  </a:lnTo>
                  <a:lnTo>
                    <a:pt x="22" y="11"/>
                  </a:lnTo>
                  <a:lnTo>
                    <a:pt x="26" y="5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7" y="2"/>
                  </a:lnTo>
                  <a:lnTo>
                    <a:pt x="82" y="5"/>
                  </a:lnTo>
                  <a:lnTo>
                    <a:pt x="89" y="11"/>
                  </a:lnTo>
                  <a:lnTo>
                    <a:pt x="94" y="14"/>
                  </a:lnTo>
                  <a:lnTo>
                    <a:pt x="101" y="20"/>
                  </a:lnTo>
                  <a:lnTo>
                    <a:pt x="106" y="22"/>
                  </a:lnTo>
                  <a:lnTo>
                    <a:pt x="113" y="31"/>
                  </a:lnTo>
                  <a:lnTo>
                    <a:pt x="116" y="34"/>
                  </a:lnTo>
                  <a:lnTo>
                    <a:pt x="121" y="39"/>
                  </a:lnTo>
                  <a:lnTo>
                    <a:pt x="128" y="48"/>
                  </a:lnTo>
                  <a:lnTo>
                    <a:pt x="133" y="54"/>
                  </a:lnTo>
                  <a:lnTo>
                    <a:pt x="137" y="62"/>
                  </a:lnTo>
                  <a:lnTo>
                    <a:pt x="140" y="71"/>
                  </a:lnTo>
                  <a:lnTo>
                    <a:pt x="145" y="79"/>
                  </a:lnTo>
                  <a:lnTo>
                    <a:pt x="150" y="85"/>
                  </a:lnTo>
                  <a:lnTo>
                    <a:pt x="150" y="91"/>
                  </a:lnTo>
                  <a:lnTo>
                    <a:pt x="152" y="93"/>
                  </a:lnTo>
                  <a:lnTo>
                    <a:pt x="154" y="99"/>
                  </a:lnTo>
                  <a:lnTo>
                    <a:pt x="154" y="105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9" y="119"/>
                  </a:lnTo>
                  <a:lnTo>
                    <a:pt x="162" y="122"/>
                  </a:lnTo>
                  <a:lnTo>
                    <a:pt x="162" y="128"/>
                  </a:lnTo>
                  <a:lnTo>
                    <a:pt x="164" y="133"/>
                  </a:lnTo>
                  <a:lnTo>
                    <a:pt x="164" y="139"/>
                  </a:lnTo>
                  <a:lnTo>
                    <a:pt x="166" y="142"/>
                  </a:lnTo>
                  <a:lnTo>
                    <a:pt x="166" y="148"/>
                  </a:lnTo>
                  <a:lnTo>
                    <a:pt x="166" y="153"/>
                  </a:lnTo>
                  <a:lnTo>
                    <a:pt x="166" y="159"/>
                  </a:lnTo>
                  <a:lnTo>
                    <a:pt x="169" y="162"/>
                  </a:lnTo>
                  <a:lnTo>
                    <a:pt x="169" y="167"/>
                  </a:lnTo>
                  <a:lnTo>
                    <a:pt x="169" y="170"/>
                  </a:lnTo>
                  <a:lnTo>
                    <a:pt x="169" y="176"/>
                  </a:lnTo>
                  <a:lnTo>
                    <a:pt x="169" y="182"/>
                  </a:lnTo>
                  <a:lnTo>
                    <a:pt x="169" y="185"/>
                  </a:lnTo>
                  <a:lnTo>
                    <a:pt x="169" y="190"/>
                  </a:lnTo>
                  <a:lnTo>
                    <a:pt x="169" y="193"/>
                  </a:lnTo>
                  <a:lnTo>
                    <a:pt x="169" y="199"/>
                  </a:lnTo>
                  <a:lnTo>
                    <a:pt x="169" y="204"/>
                  </a:lnTo>
                  <a:lnTo>
                    <a:pt x="166" y="216"/>
                  </a:lnTo>
                  <a:lnTo>
                    <a:pt x="166" y="221"/>
                  </a:lnTo>
                  <a:lnTo>
                    <a:pt x="166" y="230"/>
                  </a:lnTo>
                  <a:lnTo>
                    <a:pt x="166" y="239"/>
                  </a:lnTo>
                  <a:lnTo>
                    <a:pt x="164" y="244"/>
                  </a:lnTo>
                  <a:lnTo>
                    <a:pt x="164" y="250"/>
                  </a:lnTo>
                  <a:lnTo>
                    <a:pt x="162" y="256"/>
                  </a:lnTo>
                  <a:lnTo>
                    <a:pt x="159" y="261"/>
                  </a:lnTo>
                  <a:lnTo>
                    <a:pt x="157" y="264"/>
                  </a:lnTo>
                  <a:lnTo>
                    <a:pt x="154" y="270"/>
                  </a:lnTo>
                  <a:lnTo>
                    <a:pt x="154" y="276"/>
                  </a:lnTo>
                  <a:lnTo>
                    <a:pt x="150" y="281"/>
                  </a:lnTo>
                  <a:lnTo>
                    <a:pt x="145" y="290"/>
                  </a:lnTo>
                  <a:lnTo>
                    <a:pt x="140" y="293"/>
                  </a:lnTo>
                  <a:lnTo>
                    <a:pt x="135" y="298"/>
                  </a:lnTo>
                  <a:lnTo>
                    <a:pt x="130" y="301"/>
                  </a:lnTo>
                  <a:lnTo>
                    <a:pt x="125" y="301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3" y="301"/>
                  </a:lnTo>
                  <a:lnTo>
                    <a:pt x="111" y="298"/>
                  </a:lnTo>
                  <a:lnTo>
                    <a:pt x="108" y="295"/>
                  </a:lnTo>
                  <a:lnTo>
                    <a:pt x="108" y="293"/>
                  </a:lnTo>
                  <a:lnTo>
                    <a:pt x="108" y="290"/>
                  </a:lnTo>
                  <a:lnTo>
                    <a:pt x="111" y="284"/>
                  </a:lnTo>
                  <a:lnTo>
                    <a:pt x="111" y="281"/>
                  </a:lnTo>
                  <a:lnTo>
                    <a:pt x="113" y="276"/>
                  </a:lnTo>
                  <a:lnTo>
                    <a:pt x="116" y="270"/>
                  </a:lnTo>
                  <a:lnTo>
                    <a:pt x="116" y="264"/>
                  </a:lnTo>
                  <a:lnTo>
                    <a:pt x="121" y="258"/>
                  </a:lnTo>
                  <a:lnTo>
                    <a:pt x="121" y="250"/>
                  </a:lnTo>
                  <a:lnTo>
                    <a:pt x="123" y="241"/>
                  </a:lnTo>
                  <a:lnTo>
                    <a:pt x="125" y="233"/>
                  </a:lnTo>
                  <a:lnTo>
                    <a:pt x="128" y="224"/>
                  </a:lnTo>
                  <a:lnTo>
                    <a:pt x="130" y="219"/>
                  </a:lnTo>
                  <a:lnTo>
                    <a:pt x="130" y="213"/>
                  </a:lnTo>
                  <a:lnTo>
                    <a:pt x="130" y="207"/>
                  </a:lnTo>
                  <a:lnTo>
                    <a:pt x="130" y="202"/>
                  </a:lnTo>
                  <a:lnTo>
                    <a:pt x="130" y="199"/>
                  </a:lnTo>
                  <a:lnTo>
                    <a:pt x="130" y="193"/>
                  </a:lnTo>
                  <a:lnTo>
                    <a:pt x="130" y="187"/>
                  </a:lnTo>
                  <a:lnTo>
                    <a:pt x="130" y="182"/>
                  </a:lnTo>
                  <a:lnTo>
                    <a:pt x="130" y="179"/>
                  </a:lnTo>
                  <a:lnTo>
                    <a:pt x="130" y="170"/>
                  </a:lnTo>
                  <a:lnTo>
                    <a:pt x="130" y="165"/>
                  </a:lnTo>
                  <a:lnTo>
                    <a:pt x="128" y="162"/>
                  </a:lnTo>
                  <a:lnTo>
                    <a:pt x="128" y="156"/>
                  </a:lnTo>
                  <a:lnTo>
                    <a:pt x="128" y="150"/>
                  </a:lnTo>
                  <a:lnTo>
                    <a:pt x="128" y="145"/>
                  </a:lnTo>
                  <a:lnTo>
                    <a:pt x="128" y="139"/>
                  </a:lnTo>
                  <a:lnTo>
                    <a:pt x="125" y="133"/>
                  </a:lnTo>
                  <a:lnTo>
                    <a:pt x="123" y="130"/>
                  </a:lnTo>
                  <a:lnTo>
                    <a:pt x="123" y="125"/>
                  </a:lnTo>
                  <a:lnTo>
                    <a:pt x="121" y="119"/>
                  </a:lnTo>
                  <a:lnTo>
                    <a:pt x="121" y="113"/>
                  </a:lnTo>
                  <a:lnTo>
                    <a:pt x="116" y="111"/>
                  </a:lnTo>
                  <a:lnTo>
                    <a:pt x="116" y="105"/>
                  </a:lnTo>
                  <a:lnTo>
                    <a:pt x="113" y="99"/>
                  </a:lnTo>
                  <a:lnTo>
                    <a:pt x="111" y="96"/>
                  </a:lnTo>
                  <a:lnTo>
                    <a:pt x="104" y="88"/>
                  </a:lnTo>
                  <a:lnTo>
                    <a:pt x="99" y="79"/>
                  </a:lnTo>
                  <a:lnTo>
                    <a:pt x="94" y="76"/>
                  </a:lnTo>
                  <a:lnTo>
                    <a:pt x="92" y="74"/>
                  </a:lnTo>
                  <a:lnTo>
                    <a:pt x="87" y="71"/>
                  </a:lnTo>
                  <a:lnTo>
                    <a:pt x="84" y="71"/>
                  </a:lnTo>
                  <a:lnTo>
                    <a:pt x="80" y="65"/>
                  </a:lnTo>
                  <a:lnTo>
                    <a:pt x="75" y="62"/>
                  </a:lnTo>
                  <a:lnTo>
                    <a:pt x="72" y="62"/>
                  </a:lnTo>
                  <a:lnTo>
                    <a:pt x="67" y="62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51" y="59"/>
                  </a:lnTo>
                  <a:lnTo>
                    <a:pt x="46" y="59"/>
                  </a:lnTo>
                  <a:lnTo>
                    <a:pt x="41" y="62"/>
                  </a:lnTo>
                  <a:lnTo>
                    <a:pt x="41" y="65"/>
                  </a:lnTo>
                  <a:lnTo>
                    <a:pt x="39" y="71"/>
                  </a:lnTo>
                  <a:lnTo>
                    <a:pt x="36" y="74"/>
                  </a:lnTo>
                  <a:lnTo>
                    <a:pt x="36" y="79"/>
                  </a:lnTo>
                  <a:lnTo>
                    <a:pt x="36" y="85"/>
                  </a:lnTo>
                  <a:lnTo>
                    <a:pt x="36" y="91"/>
                  </a:lnTo>
                  <a:lnTo>
                    <a:pt x="36" y="99"/>
                  </a:lnTo>
                  <a:lnTo>
                    <a:pt x="36" y="105"/>
                  </a:lnTo>
                  <a:lnTo>
                    <a:pt x="39" y="113"/>
                  </a:lnTo>
                  <a:lnTo>
                    <a:pt x="39" y="119"/>
                  </a:lnTo>
                  <a:lnTo>
                    <a:pt x="41" y="125"/>
                  </a:lnTo>
                  <a:lnTo>
                    <a:pt x="41" y="130"/>
                  </a:lnTo>
                  <a:lnTo>
                    <a:pt x="46" y="133"/>
                  </a:lnTo>
                  <a:lnTo>
                    <a:pt x="46" y="139"/>
                  </a:lnTo>
                  <a:lnTo>
                    <a:pt x="48" y="145"/>
                  </a:lnTo>
                  <a:lnTo>
                    <a:pt x="53" y="148"/>
                  </a:lnTo>
                  <a:lnTo>
                    <a:pt x="55" y="150"/>
                  </a:lnTo>
                  <a:lnTo>
                    <a:pt x="58" y="159"/>
                  </a:lnTo>
                  <a:lnTo>
                    <a:pt x="63" y="165"/>
                  </a:lnTo>
                  <a:lnTo>
                    <a:pt x="65" y="173"/>
                  </a:lnTo>
                  <a:lnTo>
                    <a:pt x="70" y="179"/>
                  </a:lnTo>
                  <a:lnTo>
                    <a:pt x="70" y="185"/>
                  </a:lnTo>
                  <a:lnTo>
                    <a:pt x="70" y="193"/>
                  </a:lnTo>
                  <a:lnTo>
                    <a:pt x="70" y="199"/>
                  </a:lnTo>
                  <a:lnTo>
                    <a:pt x="70" y="204"/>
                  </a:lnTo>
                  <a:lnTo>
                    <a:pt x="67" y="204"/>
                  </a:lnTo>
                  <a:lnTo>
                    <a:pt x="65" y="210"/>
                  </a:lnTo>
                  <a:lnTo>
                    <a:pt x="63" y="210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53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6" name="Freeform 14"/>
            <p:cNvSpPr>
              <a:spLocks/>
            </p:cNvSpPr>
            <p:nvPr/>
          </p:nvSpPr>
          <p:spPr bwMode="auto">
            <a:xfrm>
              <a:off x="4664" y="2280"/>
              <a:ext cx="155" cy="333"/>
            </a:xfrm>
            <a:custGeom>
              <a:avLst/>
              <a:gdLst>
                <a:gd name="T0" fmla="*/ 27 w 155"/>
                <a:gd name="T1" fmla="*/ 282 h 333"/>
                <a:gd name="T2" fmla="*/ 22 w 155"/>
                <a:gd name="T3" fmla="*/ 262 h 333"/>
                <a:gd name="T4" fmla="*/ 12 w 155"/>
                <a:gd name="T5" fmla="*/ 234 h 333"/>
                <a:gd name="T6" fmla="*/ 8 w 155"/>
                <a:gd name="T7" fmla="*/ 202 h 333"/>
                <a:gd name="T8" fmla="*/ 5 w 155"/>
                <a:gd name="T9" fmla="*/ 183 h 333"/>
                <a:gd name="T10" fmla="*/ 0 w 155"/>
                <a:gd name="T11" fmla="*/ 157 h 333"/>
                <a:gd name="T12" fmla="*/ 0 w 155"/>
                <a:gd name="T13" fmla="*/ 134 h 333"/>
                <a:gd name="T14" fmla="*/ 3 w 155"/>
                <a:gd name="T15" fmla="*/ 114 h 333"/>
                <a:gd name="T16" fmla="*/ 5 w 155"/>
                <a:gd name="T17" fmla="*/ 86 h 333"/>
                <a:gd name="T18" fmla="*/ 12 w 155"/>
                <a:gd name="T19" fmla="*/ 55 h 333"/>
                <a:gd name="T20" fmla="*/ 22 w 155"/>
                <a:gd name="T21" fmla="*/ 29 h 333"/>
                <a:gd name="T22" fmla="*/ 34 w 155"/>
                <a:gd name="T23" fmla="*/ 9 h 333"/>
                <a:gd name="T24" fmla="*/ 56 w 155"/>
                <a:gd name="T25" fmla="*/ 0 h 333"/>
                <a:gd name="T26" fmla="*/ 75 w 155"/>
                <a:gd name="T27" fmla="*/ 0 h 333"/>
                <a:gd name="T28" fmla="*/ 95 w 155"/>
                <a:gd name="T29" fmla="*/ 6 h 333"/>
                <a:gd name="T30" fmla="*/ 116 w 155"/>
                <a:gd name="T31" fmla="*/ 23 h 333"/>
                <a:gd name="T32" fmla="*/ 128 w 155"/>
                <a:gd name="T33" fmla="*/ 46 h 333"/>
                <a:gd name="T34" fmla="*/ 140 w 155"/>
                <a:gd name="T35" fmla="*/ 63 h 333"/>
                <a:gd name="T36" fmla="*/ 148 w 155"/>
                <a:gd name="T37" fmla="*/ 86 h 333"/>
                <a:gd name="T38" fmla="*/ 152 w 155"/>
                <a:gd name="T39" fmla="*/ 109 h 333"/>
                <a:gd name="T40" fmla="*/ 155 w 155"/>
                <a:gd name="T41" fmla="*/ 131 h 333"/>
                <a:gd name="T42" fmla="*/ 152 w 155"/>
                <a:gd name="T43" fmla="*/ 154 h 333"/>
                <a:gd name="T44" fmla="*/ 150 w 155"/>
                <a:gd name="T45" fmla="*/ 183 h 333"/>
                <a:gd name="T46" fmla="*/ 143 w 155"/>
                <a:gd name="T47" fmla="*/ 214 h 333"/>
                <a:gd name="T48" fmla="*/ 136 w 155"/>
                <a:gd name="T49" fmla="*/ 245 h 333"/>
                <a:gd name="T50" fmla="*/ 128 w 155"/>
                <a:gd name="T51" fmla="*/ 274 h 333"/>
                <a:gd name="T52" fmla="*/ 119 w 155"/>
                <a:gd name="T53" fmla="*/ 299 h 333"/>
                <a:gd name="T54" fmla="*/ 107 w 155"/>
                <a:gd name="T55" fmla="*/ 319 h 333"/>
                <a:gd name="T56" fmla="*/ 92 w 155"/>
                <a:gd name="T57" fmla="*/ 330 h 333"/>
                <a:gd name="T58" fmla="*/ 78 w 155"/>
                <a:gd name="T59" fmla="*/ 333 h 333"/>
                <a:gd name="T60" fmla="*/ 73 w 155"/>
                <a:gd name="T61" fmla="*/ 316 h 333"/>
                <a:gd name="T62" fmla="*/ 80 w 155"/>
                <a:gd name="T63" fmla="*/ 299 h 333"/>
                <a:gd name="T64" fmla="*/ 90 w 155"/>
                <a:gd name="T65" fmla="*/ 276 h 333"/>
                <a:gd name="T66" fmla="*/ 99 w 155"/>
                <a:gd name="T67" fmla="*/ 245 h 333"/>
                <a:gd name="T68" fmla="*/ 111 w 155"/>
                <a:gd name="T69" fmla="*/ 217 h 333"/>
                <a:gd name="T70" fmla="*/ 119 w 155"/>
                <a:gd name="T71" fmla="*/ 188 h 333"/>
                <a:gd name="T72" fmla="*/ 123 w 155"/>
                <a:gd name="T73" fmla="*/ 157 h 333"/>
                <a:gd name="T74" fmla="*/ 121 w 155"/>
                <a:gd name="T75" fmla="*/ 131 h 333"/>
                <a:gd name="T76" fmla="*/ 119 w 155"/>
                <a:gd name="T77" fmla="*/ 111 h 333"/>
                <a:gd name="T78" fmla="*/ 111 w 155"/>
                <a:gd name="T79" fmla="*/ 89 h 333"/>
                <a:gd name="T80" fmla="*/ 99 w 155"/>
                <a:gd name="T81" fmla="*/ 69 h 333"/>
                <a:gd name="T82" fmla="*/ 85 w 155"/>
                <a:gd name="T83" fmla="*/ 57 h 333"/>
                <a:gd name="T84" fmla="*/ 68 w 155"/>
                <a:gd name="T85" fmla="*/ 57 h 333"/>
                <a:gd name="T86" fmla="*/ 51 w 155"/>
                <a:gd name="T87" fmla="*/ 72 h 333"/>
                <a:gd name="T88" fmla="*/ 39 w 155"/>
                <a:gd name="T89" fmla="*/ 94 h 333"/>
                <a:gd name="T90" fmla="*/ 37 w 155"/>
                <a:gd name="T91" fmla="*/ 114 h 333"/>
                <a:gd name="T92" fmla="*/ 34 w 155"/>
                <a:gd name="T93" fmla="*/ 140 h 333"/>
                <a:gd name="T94" fmla="*/ 37 w 155"/>
                <a:gd name="T95" fmla="*/ 163 h 333"/>
                <a:gd name="T96" fmla="*/ 39 w 155"/>
                <a:gd name="T97" fmla="*/ 183 h 333"/>
                <a:gd name="T98" fmla="*/ 41 w 155"/>
                <a:gd name="T99" fmla="*/ 202 h 333"/>
                <a:gd name="T100" fmla="*/ 44 w 155"/>
                <a:gd name="T101" fmla="*/ 231 h 333"/>
                <a:gd name="T102" fmla="*/ 51 w 155"/>
                <a:gd name="T103" fmla="*/ 256 h 333"/>
                <a:gd name="T104" fmla="*/ 51 w 155"/>
                <a:gd name="T105" fmla="*/ 276 h 333"/>
                <a:gd name="T106" fmla="*/ 51 w 155"/>
                <a:gd name="T107" fmla="*/ 302 h 333"/>
                <a:gd name="T108" fmla="*/ 39 w 155"/>
                <a:gd name="T109" fmla="*/ 299 h 3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5"/>
                <a:gd name="T166" fmla="*/ 0 h 333"/>
                <a:gd name="T167" fmla="*/ 155 w 155"/>
                <a:gd name="T168" fmla="*/ 333 h 3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5" h="333">
                  <a:moveTo>
                    <a:pt x="37" y="296"/>
                  </a:moveTo>
                  <a:lnTo>
                    <a:pt x="34" y="291"/>
                  </a:lnTo>
                  <a:lnTo>
                    <a:pt x="32" y="288"/>
                  </a:lnTo>
                  <a:lnTo>
                    <a:pt x="27" y="282"/>
                  </a:lnTo>
                  <a:lnTo>
                    <a:pt x="27" y="279"/>
                  </a:lnTo>
                  <a:lnTo>
                    <a:pt x="25" y="271"/>
                  </a:lnTo>
                  <a:lnTo>
                    <a:pt x="22" y="268"/>
                  </a:lnTo>
                  <a:lnTo>
                    <a:pt x="22" y="262"/>
                  </a:lnTo>
                  <a:lnTo>
                    <a:pt x="20" y="256"/>
                  </a:lnTo>
                  <a:lnTo>
                    <a:pt x="17" y="248"/>
                  </a:lnTo>
                  <a:lnTo>
                    <a:pt x="15" y="242"/>
                  </a:lnTo>
                  <a:lnTo>
                    <a:pt x="12" y="234"/>
                  </a:lnTo>
                  <a:lnTo>
                    <a:pt x="10" y="228"/>
                  </a:lnTo>
                  <a:lnTo>
                    <a:pt x="10" y="219"/>
                  </a:lnTo>
                  <a:lnTo>
                    <a:pt x="8" y="211"/>
                  </a:lnTo>
                  <a:lnTo>
                    <a:pt x="8" y="202"/>
                  </a:lnTo>
                  <a:lnTo>
                    <a:pt x="8" y="197"/>
                  </a:lnTo>
                  <a:lnTo>
                    <a:pt x="5" y="191"/>
                  </a:lnTo>
                  <a:lnTo>
                    <a:pt x="5" y="188"/>
                  </a:lnTo>
                  <a:lnTo>
                    <a:pt x="5" y="183"/>
                  </a:lnTo>
                  <a:lnTo>
                    <a:pt x="5" y="180"/>
                  </a:lnTo>
                  <a:lnTo>
                    <a:pt x="3" y="171"/>
                  </a:lnTo>
                  <a:lnTo>
                    <a:pt x="3" y="163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3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3" y="114"/>
                  </a:lnTo>
                  <a:lnTo>
                    <a:pt x="3" y="111"/>
                  </a:lnTo>
                  <a:lnTo>
                    <a:pt x="3" y="103"/>
                  </a:lnTo>
                  <a:lnTo>
                    <a:pt x="5" y="94"/>
                  </a:lnTo>
                  <a:lnTo>
                    <a:pt x="5" y="86"/>
                  </a:lnTo>
                  <a:lnTo>
                    <a:pt x="8" y="77"/>
                  </a:lnTo>
                  <a:lnTo>
                    <a:pt x="8" y="69"/>
                  </a:lnTo>
                  <a:lnTo>
                    <a:pt x="10" y="63"/>
                  </a:lnTo>
                  <a:lnTo>
                    <a:pt x="12" y="55"/>
                  </a:lnTo>
                  <a:lnTo>
                    <a:pt x="15" y="49"/>
                  </a:lnTo>
                  <a:lnTo>
                    <a:pt x="17" y="40"/>
                  </a:lnTo>
                  <a:lnTo>
                    <a:pt x="17" y="35"/>
                  </a:lnTo>
                  <a:lnTo>
                    <a:pt x="22" y="29"/>
                  </a:lnTo>
                  <a:lnTo>
                    <a:pt x="22" y="23"/>
                  </a:lnTo>
                  <a:lnTo>
                    <a:pt x="25" y="20"/>
                  </a:lnTo>
                  <a:lnTo>
                    <a:pt x="27" y="18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5" y="3"/>
                  </a:lnTo>
                  <a:lnTo>
                    <a:pt x="92" y="3"/>
                  </a:lnTo>
                  <a:lnTo>
                    <a:pt x="95" y="6"/>
                  </a:lnTo>
                  <a:lnTo>
                    <a:pt x="99" y="9"/>
                  </a:lnTo>
                  <a:lnTo>
                    <a:pt x="107" y="12"/>
                  </a:lnTo>
                  <a:lnTo>
                    <a:pt x="111" y="20"/>
                  </a:lnTo>
                  <a:lnTo>
                    <a:pt x="116" y="23"/>
                  </a:lnTo>
                  <a:lnTo>
                    <a:pt x="121" y="32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3" y="52"/>
                  </a:lnTo>
                  <a:lnTo>
                    <a:pt x="136" y="55"/>
                  </a:lnTo>
                  <a:lnTo>
                    <a:pt x="138" y="60"/>
                  </a:lnTo>
                  <a:lnTo>
                    <a:pt x="140" y="63"/>
                  </a:lnTo>
                  <a:lnTo>
                    <a:pt x="143" y="69"/>
                  </a:lnTo>
                  <a:lnTo>
                    <a:pt x="143" y="74"/>
                  </a:lnTo>
                  <a:lnTo>
                    <a:pt x="145" y="80"/>
                  </a:lnTo>
                  <a:lnTo>
                    <a:pt x="148" y="86"/>
                  </a:lnTo>
                  <a:lnTo>
                    <a:pt x="150" y="91"/>
                  </a:lnTo>
                  <a:lnTo>
                    <a:pt x="150" y="94"/>
                  </a:lnTo>
                  <a:lnTo>
                    <a:pt x="152" y="103"/>
                  </a:lnTo>
                  <a:lnTo>
                    <a:pt x="152" y="109"/>
                  </a:lnTo>
                  <a:lnTo>
                    <a:pt x="152" y="114"/>
                  </a:lnTo>
                  <a:lnTo>
                    <a:pt x="152" y="120"/>
                  </a:lnTo>
                  <a:lnTo>
                    <a:pt x="155" y="126"/>
                  </a:lnTo>
                  <a:lnTo>
                    <a:pt x="155" y="131"/>
                  </a:lnTo>
                  <a:lnTo>
                    <a:pt x="155" y="137"/>
                  </a:lnTo>
                  <a:lnTo>
                    <a:pt x="152" y="143"/>
                  </a:lnTo>
                  <a:lnTo>
                    <a:pt x="152" y="148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68"/>
                  </a:lnTo>
                  <a:lnTo>
                    <a:pt x="150" y="174"/>
                  </a:lnTo>
                  <a:lnTo>
                    <a:pt x="150" y="183"/>
                  </a:lnTo>
                  <a:lnTo>
                    <a:pt x="148" y="191"/>
                  </a:lnTo>
                  <a:lnTo>
                    <a:pt x="145" y="200"/>
                  </a:lnTo>
                  <a:lnTo>
                    <a:pt x="145" y="208"/>
                  </a:lnTo>
                  <a:lnTo>
                    <a:pt x="143" y="214"/>
                  </a:lnTo>
                  <a:lnTo>
                    <a:pt x="143" y="222"/>
                  </a:lnTo>
                  <a:lnTo>
                    <a:pt x="140" y="228"/>
                  </a:lnTo>
                  <a:lnTo>
                    <a:pt x="140" y="237"/>
                  </a:lnTo>
                  <a:lnTo>
                    <a:pt x="136" y="245"/>
                  </a:lnTo>
                  <a:lnTo>
                    <a:pt x="136" y="254"/>
                  </a:lnTo>
                  <a:lnTo>
                    <a:pt x="133" y="259"/>
                  </a:lnTo>
                  <a:lnTo>
                    <a:pt x="131" y="268"/>
                  </a:lnTo>
                  <a:lnTo>
                    <a:pt x="128" y="274"/>
                  </a:lnTo>
                  <a:lnTo>
                    <a:pt x="126" y="282"/>
                  </a:lnTo>
                  <a:lnTo>
                    <a:pt x="123" y="288"/>
                  </a:lnTo>
                  <a:lnTo>
                    <a:pt x="121" y="293"/>
                  </a:lnTo>
                  <a:lnTo>
                    <a:pt x="119" y="299"/>
                  </a:lnTo>
                  <a:lnTo>
                    <a:pt x="116" y="305"/>
                  </a:lnTo>
                  <a:lnTo>
                    <a:pt x="111" y="311"/>
                  </a:lnTo>
                  <a:lnTo>
                    <a:pt x="109" y="316"/>
                  </a:lnTo>
                  <a:lnTo>
                    <a:pt x="107" y="319"/>
                  </a:lnTo>
                  <a:lnTo>
                    <a:pt x="102" y="322"/>
                  </a:lnTo>
                  <a:lnTo>
                    <a:pt x="99" y="328"/>
                  </a:lnTo>
                  <a:lnTo>
                    <a:pt x="95" y="330"/>
                  </a:lnTo>
                  <a:lnTo>
                    <a:pt x="92" y="330"/>
                  </a:lnTo>
                  <a:lnTo>
                    <a:pt x="87" y="333"/>
                  </a:lnTo>
                  <a:lnTo>
                    <a:pt x="82" y="333"/>
                  </a:lnTo>
                  <a:lnTo>
                    <a:pt x="80" y="333"/>
                  </a:lnTo>
                  <a:lnTo>
                    <a:pt x="78" y="333"/>
                  </a:lnTo>
                  <a:lnTo>
                    <a:pt x="75" y="330"/>
                  </a:lnTo>
                  <a:lnTo>
                    <a:pt x="73" y="328"/>
                  </a:lnTo>
                  <a:lnTo>
                    <a:pt x="73" y="322"/>
                  </a:lnTo>
                  <a:lnTo>
                    <a:pt x="73" y="316"/>
                  </a:lnTo>
                  <a:lnTo>
                    <a:pt x="75" y="313"/>
                  </a:lnTo>
                  <a:lnTo>
                    <a:pt x="75" y="308"/>
                  </a:lnTo>
                  <a:lnTo>
                    <a:pt x="78" y="302"/>
                  </a:lnTo>
                  <a:lnTo>
                    <a:pt x="80" y="299"/>
                  </a:lnTo>
                  <a:lnTo>
                    <a:pt x="82" y="293"/>
                  </a:lnTo>
                  <a:lnTo>
                    <a:pt x="85" y="288"/>
                  </a:lnTo>
                  <a:lnTo>
                    <a:pt x="87" y="282"/>
                  </a:lnTo>
                  <a:lnTo>
                    <a:pt x="90" y="276"/>
                  </a:lnTo>
                  <a:lnTo>
                    <a:pt x="92" y="268"/>
                  </a:lnTo>
                  <a:lnTo>
                    <a:pt x="95" y="259"/>
                  </a:lnTo>
                  <a:lnTo>
                    <a:pt x="99" y="254"/>
                  </a:lnTo>
                  <a:lnTo>
                    <a:pt x="99" y="245"/>
                  </a:lnTo>
                  <a:lnTo>
                    <a:pt x="102" y="239"/>
                  </a:lnTo>
                  <a:lnTo>
                    <a:pt x="107" y="231"/>
                  </a:lnTo>
                  <a:lnTo>
                    <a:pt x="109" y="225"/>
                  </a:lnTo>
                  <a:lnTo>
                    <a:pt x="111" y="217"/>
                  </a:lnTo>
                  <a:lnTo>
                    <a:pt x="114" y="208"/>
                  </a:lnTo>
                  <a:lnTo>
                    <a:pt x="116" y="202"/>
                  </a:lnTo>
                  <a:lnTo>
                    <a:pt x="119" y="194"/>
                  </a:lnTo>
                  <a:lnTo>
                    <a:pt x="119" y="188"/>
                  </a:lnTo>
                  <a:lnTo>
                    <a:pt x="121" y="180"/>
                  </a:lnTo>
                  <a:lnTo>
                    <a:pt x="121" y="171"/>
                  </a:lnTo>
                  <a:lnTo>
                    <a:pt x="123" y="165"/>
                  </a:lnTo>
                  <a:lnTo>
                    <a:pt x="123" y="157"/>
                  </a:lnTo>
                  <a:lnTo>
                    <a:pt x="123" y="151"/>
                  </a:lnTo>
                  <a:lnTo>
                    <a:pt x="123" y="143"/>
                  </a:lnTo>
                  <a:lnTo>
                    <a:pt x="123" y="137"/>
                  </a:lnTo>
                  <a:lnTo>
                    <a:pt x="121" y="131"/>
                  </a:lnTo>
                  <a:lnTo>
                    <a:pt x="121" y="126"/>
                  </a:lnTo>
                  <a:lnTo>
                    <a:pt x="119" y="120"/>
                  </a:lnTo>
                  <a:lnTo>
                    <a:pt x="119" y="114"/>
                  </a:lnTo>
                  <a:lnTo>
                    <a:pt x="119" y="111"/>
                  </a:lnTo>
                  <a:lnTo>
                    <a:pt x="116" y="106"/>
                  </a:lnTo>
                  <a:lnTo>
                    <a:pt x="116" y="100"/>
                  </a:lnTo>
                  <a:lnTo>
                    <a:pt x="116" y="94"/>
                  </a:lnTo>
                  <a:lnTo>
                    <a:pt x="111" y="89"/>
                  </a:lnTo>
                  <a:lnTo>
                    <a:pt x="111" y="83"/>
                  </a:lnTo>
                  <a:lnTo>
                    <a:pt x="107" y="74"/>
                  </a:lnTo>
                  <a:lnTo>
                    <a:pt x="102" y="72"/>
                  </a:lnTo>
                  <a:lnTo>
                    <a:pt x="99" y="69"/>
                  </a:lnTo>
                  <a:lnTo>
                    <a:pt x="97" y="63"/>
                  </a:lnTo>
                  <a:lnTo>
                    <a:pt x="92" y="60"/>
                  </a:lnTo>
                  <a:lnTo>
                    <a:pt x="90" y="60"/>
                  </a:lnTo>
                  <a:lnTo>
                    <a:pt x="85" y="57"/>
                  </a:lnTo>
                  <a:lnTo>
                    <a:pt x="80" y="57"/>
                  </a:lnTo>
                  <a:lnTo>
                    <a:pt x="75" y="57"/>
                  </a:lnTo>
                  <a:lnTo>
                    <a:pt x="70" y="57"/>
                  </a:lnTo>
                  <a:lnTo>
                    <a:pt x="68" y="57"/>
                  </a:lnTo>
                  <a:lnTo>
                    <a:pt x="63" y="60"/>
                  </a:lnTo>
                  <a:lnTo>
                    <a:pt x="58" y="63"/>
                  </a:lnTo>
                  <a:lnTo>
                    <a:pt x="56" y="66"/>
                  </a:lnTo>
                  <a:lnTo>
                    <a:pt x="51" y="72"/>
                  </a:lnTo>
                  <a:lnTo>
                    <a:pt x="49" y="74"/>
                  </a:lnTo>
                  <a:lnTo>
                    <a:pt x="44" y="80"/>
                  </a:lnTo>
                  <a:lnTo>
                    <a:pt x="41" y="89"/>
                  </a:lnTo>
                  <a:lnTo>
                    <a:pt x="39" y="94"/>
                  </a:lnTo>
                  <a:lnTo>
                    <a:pt x="39" y="103"/>
                  </a:lnTo>
                  <a:lnTo>
                    <a:pt x="37" y="109"/>
                  </a:lnTo>
                  <a:lnTo>
                    <a:pt x="37" y="111"/>
                  </a:lnTo>
                  <a:lnTo>
                    <a:pt x="37" y="114"/>
                  </a:lnTo>
                  <a:lnTo>
                    <a:pt x="37" y="123"/>
                  </a:lnTo>
                  <a:lnTo>
                    <a:pt x="34" y="128"/>
                  </a:lnTo>
                  <a:lnTo>
                    <a:pt x="34" y="134"/>
                  </a:lnTo>
                  <a:lnTo>
                    <a:pt x="34" y="140"/>
                  </a:lnTo>
                  <a:lnTo>
                    <a:pt x="37" y="146"/>
                  </a:lnTo>
                  <a:lnTo>
                    <a:pt x="37" y="151"/>
                  </a:lnTo>
                  <a:lnTo>
                    <a:pt x="37" y="157"/>
                  </a:lnTo>
                  <a:lnTo>
                    <a:pt x="37" y="163"/>
                  </a:lnTo>
                  <a:lnTo>
                    <a:pt x="37" y="168"/>
                  </a:lnTo>
                  <a:lnTo>
                    <a:pt x="37" y="174"/>
                  </a:lnTo>
                  <a:lnTo>
                    <a:pt x="39" y="180"/>
                  </a:lnTo>
                  <a:lnTo>
                    <a:pt x="39" y="183"/>
                  </a:lnTo>
                  <a:lnTo>
                    <a:pt x="39" y="188"/>
                  </a:lnTo>
                  <a:lnTo>
                    <a:pt x="39" y="194"/>
                  </a:lnTo>
                  <a:lnTo>
                    <a:pt x="39" y="200"/>
                  </a:lnTo>
                  <a:lnTo>
                    <a:pt x="41" y="202"/>
                  </a:lnTo>
                  <a:lnTo>
                    <a:pt x="41" y="208"/>
                  </a:lnTo>
                  <a:lnTo>
                    <a:pt x="41" y="217"/>
                  </a:lnTo>
                  <a:lnTo>
                    <a:pt x="44" y="225"/>
                  </a:lnTo>
                  <a:lnTo>
                    <a:pt x="44" y="231"/>
                  </a:lnTo>
                  <a:lnTo>
                    <a:pt x="46" y="239"/>
                  </a:lnTo>
                  <a:lnTo>
                    <a:pt x="49" y="245"/>
                  </a:lnTo>
                  <a:lnTo>
                    <a:pt x="49" y="251"/>
                  </a:lnTo>
                  <a:lnTo>
                    <a:pt x="51" y="256"/>
                  </a:lnTo>
                  <a:lnTo>
                    <a:pt x="51" y="262"/>
                  </a:lnTo>
                  <a:lnTo>
                    <a:pt x="51" y="265"/>
                  </a:lnTo>
                  <a:lnTo>
                    <a:pt x="51" y="271"/>
                  </a:lnTo>
                  <a:lnTo>
                    <a:pt x="51" y="276"/>
                  </a:lnTo>
                  <a:lnTo>
                    <a:pt x="54" y="282"/>
                  </a:lnTo>
                  <a:lnTo>
                    <a:pt x="51" y="291"/>
                  </a:lnTo>
                  <a:lnTo>
                    <a:pt x="51" y="299"/>
                  </a:lnTo>
                  <a:lnTo>
                    <a:pt x="51" y="302"/>
                  </a:lnTo>
                  <a:lnTo>
                    <a:pt x="49" y="305"/>
                  </a:lnTo>
                  <a:lnTo>
                    <a:pt x="44" y="302"/>
                  </a:lnTo>
                  <a:lnTo>
                    <a:pt x="41" y="302"/>
                  </a:lnTo>
                  <a:lnTo>
                    <a:pt x="39" y="299"/>
                  </a:lnTo>
                  <a:lnTo>
                    <a:pt x="37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7" name="Freeform 15"/>
            <p:cNvSpPr>
              <a:spLocks/>
            </p:cNvSpPr>
            <p:nvPr/>
          </p:nvSpPr>
          <p:spPr bwMode="auto">
            <a:xfrm>
              <a:off x="3651" y="2079"/>
              <a:ext cx="499" cy="159"/>
            </a:xfrm>
            <a:custGeom>
              <a:avLst/>
              <a:gdLst>
                <a:gd name="T0" fmla="*/ 485 w 499"/>
                <a:gd name="T1" fmla="*/ 156 h 159"/>
                <a:gd name="T2" fmla="*/ 497 w 499"/>
                <a:gd name="T3" fmla="*/ 147 h 159"/>
                <a:gd name="T4" fmla="*/ 497 w 499"/>
                <a:gd name="T5" fmla="*/ 130 h 159"/>
                <a:gd name="T6" fmla="*/ 487 w 499"/>
                <a:gd name="T7" fmla="*/ 116 h 159"/>
                <a:gd name="T8" fmla="*/ 471 w 499"/>
                <a:gd name="T9" fmla="*/ 105 h 159"/>
                <a:gd name="T10" fmla="*/ 458 w 499"/>
                <a:gd name="T11" fmla="*/ 99 h 159"/>
                <a:gd name="T12" fmla="*/ 446 w 499"/>
                <a:gd name="T13" fmla="*/ 93 h 159"/>
                <a:gd name="T14" fmla="*/ 432 w 499"/>
                <a:gd name="T15" fmla="*/ 85 h 159"/>
                <a:gd name="T16" fmla="*/ 417 w 499"/>
                <a:gd name="T17" fmla="*/ 79 h 159"/>
                <a:gd name="T18" fmla="*/ 398 w 499"/>
                <a:gd name="T19" fmla="*/ 71 h 159"/>
                <a:gd name="T20" fmla="*/ 379 w 499"/>
                <a:gd name="T21" fmla="*/ 62 h 159"/>
                <a:gd name="T22" fmla="*/ 357 w 499"/>
                <a:gd name="T23" fmla="*/ 54 h 159"/>
                <a:gd name="T24" fmla="*/ 335 w 499"/>
                <a:gd name="T25" fmla="*/ 48 h 159"/>
                <a:gd name="T26" fmla="*/ 311 w 499"/>
                <a:gd name="T27" fmla="*/ 42 h 159"/>
                <a:gd name="T28" fmla="*/ 287 w 499"/>
                <a:gd name="T29" fmla="*/ 34 h 159"/>
                <a:gd name="T30" fmla="*/ 261 w 499"/>
                <a:gd name="T31" fmla="*/ 25 h 159"/>
                <a:gd name="T32" fmla="*/ 234 w 499"/>
                <a:gd name="T33" fmla="*/ 19 h 159"/>
                <a:gd name="T34" fmla="*/ 205 w 499"/>
                <a:gd name="T35" fmla="*/ 14 h 159"/>
                <a:gd name="T36" fmla="*/ 179 w 499"/>
                <a:gd name="T37" fmla="*/ 11 h 159"/>
                <a:gd name="T38" fmla="*/ 150 w 499"/>
                <a:gd name="T39" fmla="*/ 5 h 159"/>
                <a:gd name="T40" fmla="*/ 123 w 499"/>
                <a:gd name="T41" fmla="*/ 2 h 159"/>
                <a:gd name="T42" fmla="*/ 94 w 499"/>
                <a:gd name="T43" fmla="*/ 0 h 159"/>
                <a:gd name="T44" fmla="*/ 68 w 499"/>
                <a:gd name="T45" fmla="*/ 0 h 159"/>
                <a:gd name="T46" fmla="*/ 39 w 499"/>
                <a:gd name="T47" fmla="*/ 2 h 159"/>
                <a:gd name="T48" fmla="*/ 12 w 499"/>
                <a:gd name="T49" fmla="*/ 5 h 159"/>
                <a:gd name="T50" fmla="*/ 2 w 499"/>
                <a:gd name="T51" fmla="*/ 11 h 159"/>
                <a:gd name="T52" fmla="*/ 2 w 499"/>
                <a:gd name="T53" fmla="*/ 25 h 159"/>
                <a:gd name="T54" fmla="*/ 12 w 499"/>
                <a:gd name="T55" fmla="*/ 28 h 159"/>
                <a:gd name="T56" fmla="*/ 24 w 499"/>
                <a:gd name="T57" fmla="*/ 31 h 159"/>
                <a:gd name="T58" fmla="*/ 41 w 499"/>
                <a:gd name="T59" fmla="*/ 31 h 159"/>
                <a:gd name="T60" fmla="*/ 53 w 499"/>
                <a:gd name="T61" fmla="*/ 31 h 159"/>
                <a:gd name="T62" fmla="*/ 63 w 499"/>
                <a:gd name="T63" fmla="*/ 34 h 159"/>
                <a:gd name="T64" fmla="*/ 77 w 499"/>
                <a:gd name="T65" fmla="*/ 34 h 159"/>
                <a:gd name="T66" fmla="*/ 89 w 499"/>
                <a:gd name="T67" fmla="*/ 36 h 159"/>
                <a:gd name="T68" fmla="*/ 101 w 499"/>
                <a:gd name="T69" fmla="*/ 36 h 159"/>
                <a:gd name="T70" fmla="*/ 118 w 499"/>
                <a:gd name="T71" fmla="*/ 42 h 159"/>
                <a:gd name="T72" fmla="*/ 133 w 499"/>
                <a:gd name="T73" fmla="*/ 45 h 159"/>
                <a:gd name="T74" fmla="*/ 147 w 499"/>
                <a:gd name="T75" fmla="*/ 45 h 159"/>
                <a:gd name="T76" fmla="*/ 164 w 499"/>
                <a:gd name="T77" fmla="*/ 51 h 159"/>
                <a:gd name="T78" fmla="*/ 179 w 499"/>
                <a:gd name="T79" fmla="*/ 54 h 159"/>
                <a:gd name="T80" fmla="*/ 193 w 499"/>
                <a:gd name="T81" fmla="*/ 54 h 159"/>
                <a:gd name="T82" fmla="*/ 210 w 499"/>
                <a:gd name="T83" fmla="*/ 56 h 159"/>
                <a:gd name="T84" fmla="*/ 224 w 499"/>
                <a:gd name="T85" fmla="*/ 62 h 159"/>
                <a:gd name="T86" fmla="*/ 239 w 499"/>
                <a:gd name="T87" fmla="*/ 62 h 159"/>
                <a:gd name="T88" fmla="*/ 253 w 499"/>
                <a:gd name="T89" fmla="*/ 68 h 159"/>
                <a:gd name="T90" fmla="*/ 265 w 499"/>
                <a:gd name="T91" fmla="*/ 71 h 159"/>
                <a:gd name="T92" fmla="*/ 280 w 499"/>
                <a:gd name="T93" fmla="*/ 73 h 159"/>
                <a:gd name="T94" fmla="*/ 290 w 499"/>
                <a:gd name="T95" fmla="*/ 73 h 159"/>
                <a:gd name="T96" fmla="*/ 304 w 499"/>
                <a:gd name="T97" fmla="*/ 79 h 159"/>
                <a:gd name="T98" fmla="*/ 323 w 499"/>
                <a:gd name="T99" fmla="*/ 85 h 159"/>
                <a:gd name="T100" fmla="*/ 345 w 499"/>
                <a:gd name="T101" fmla="*/ 93 h 159"/>
                <a:gd name="T102" fmla="*/ 355 w 499"/>
                <a:gd name="T103" fmla="*/ 96 h 159"/>
                <a:gd name="T104" fmla="*/ 374 w 499"/>
                <a:gd name="T105" fmla="*/ 105 h 159"/>
                <a:gd name="T106" fmla="*/ 384 w 499"/>
                <a:gd name="T107" fmla="*/ 110 h 159"/>
                <a:gd name="T108" fmla="*/ 401 w 499"/>
                <a:gd name="T109" fmla="*/ 119 h 159"/>
                <a:gd name="T110" fmla="*/ 422 w 499"/>
                <a:gd name="T111" fmla="*/ 128 h 159"/>
                <a:gd name="T112" fmla="*/ 439 w 499"/>
                <a:gd name="T113" fmla="*/ 136 h 159"/>
                <a:gd name="T114" fmla="*/ 456 w 499"/>
                <a:gd name="T115" fmla="*/ 145 h 159"/>
                <a:gd name="T116" fmla="*/ 466 w 499"/>
                <a:gd name="T117" fmla="*/ 153 h 159"/>
                <a:gd name="T118" fmla="*/ 475 w 499"/>
                <a:gd name="T119" fmla="*/ 156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9"/>
                <a:gd name="T181" fmla="*/ 0 h 159"/>
                <a:gd name="T182" fmla="*/ 499 w 499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9" h="159">
                  <a:moveTo>
                    <a:pt x="475" y="159"/>
                  </a:moveTo>
                  <a:lnTo>
                    <a:pt x="480" y="156"/>
                  </a:lnTo>
                  <a:lnTo>
                    <a:pt x="485" y="156"/>
                  </a:lnTo>
                  <a:lnTo>
                    <a:pt x="487" y="153"/>
                  </a:lnTo>
                  <a:lnTo>
                    <a:pt x="492" y="153"/>
                  </a:lnTo>
                  <a:lnTo>
                    <a:pt x="497" y="147"/>
                  </a:lnTo>
                  <a:lnTo>
                    <a:pt x="499" y="145"/>
                  </a:lnTo>
                  <a:lnTo>
                    <a:pt x="499" y="136"/>
                  </a:lnTo>
                  <a:lnTo>
                    <a:pt x="497" y="130"/>
                  </a:lnTo>
                  <a:lnTo>
                    <a:pt x="495" y="125"/>
                  </a:lnTo>
                  <a:lnTo>
                    <a:pt x="490" y="122"/>
                  </a:lnTo>
                  <a:lnTo>
                    <a:pt x="487" y="116"/>
                  </a:lnTo>
                  <a:lnTo>
                    <a:pt x="480" y="113"/>
                  </a:lnTo>
                  <a:lnTo>
                    <a:pt x="475" y="108"/>
                  </a:lnTo>
                  <a:lnTo>
                    <a:pt x="471" y="105"/>
                  </a:lnTo>
                  <a:lnTo>
                    <a:pt x="466" y="102"/>
                  </a:lnTo>
                  <a:lnTo>
                    <a:pt x="463" y="102"/>
                  </a:lnTo>
                  <a:lnTo>
                    <a:pt x="458" y="99"/>
                  </a:lnTo>
                  <a:lnTo>
                    <a:pt x="456" y="96"/>
                  </a:lnTo>
                  <a:lnTo>
                    <a:pt x="451" y="96"/>
                  </a:lnTo>
                  <a:lnTo>
                    <a:pt x="446" y="93"/>
                  </a:lnTo>
                  <a:lnTo>
                    <a:pt x="442" y="91"/>
                  </a:lnTo>
                  <a:lnTo>
                    <a:pt x="439" y="88"/>
                  </a:lnTo>
                  <a:lnTo>
                    <a:pt x="432" y="85"/>
                  </a:lnTo>
                  <a:lnTo>
                    <a:pt x="429" y="85"/>
                  </a:lnTo>
                  <a:lnTo>
                    <a:pt x="422" y="82"/>
                  </a:lnTo>
                  <a:lnTo>
                    <a:pt x="417" y="79"/>
                  </a:lnTo>
                  <a:lnTo>
                    <a:pt x="410" y="76"/>
                  </a:lnTo>
                  <a:lnTo>
                    <a:pt x="405" y="73"/>
                  </a:lnTo>
                  <a:lnTo>
                    <a:pt x="398" y="71"/>
                  </a:lnTo>
                  <a:lnTo>
                    <a:pt x="391" y="71"/>
                  </a:lnTo>
                  <a:lnTo>
                    <a:pt x="384" y="65"/>
                  </a:lnTo>
                  <a:lnTo>
                    <a:pt x="379" y="62"/>
                  </a:lnTo>
                  <a:lnTo>
                    <a:pt x="372" y="62"/>
                  </a:lnTo>
                  <a:lnTo>
                    <a:pt x="364" y="56"/>
                  </a:lnTo>
                  <a:lnTo>
                    <a:pt x="357" y="54"/>
                  </a:lnTo>
                  <a:lnTo>
                    <a:pt x="350" y="54"/>
                  </a:lnTo>
                  <a:lnTo>
                    <a:pt x="343" y="51"/>
                  </a:lnTo>
                  <a:lnTo>
                    <a:pt x="335" y="48"/>
                  </a:lnTo>
                  <a:lnTo>
                    <a:pt x="328" y="45"/>
                  </a:lnTo>
                  <a:lnTo>
                    <a:pt x="319" y="42"/>
                  </a:lnTo>
                  <a:lnTo>
                    <a:pt x="311" y="42"/>
                  </a:lnTo>
                  <a:lnTo>
                    <a:pt x="304" y="36"/>
                  </a:lnTo>
                  <a:lnTo>
                    <a:pt x="294" y="34"/>
                  </a:lnTo>
                  <a:lnTo>
                    <a:pt x="287" y="34"/>
                  </a:lnTo>
                  <a:lnTo>
                    <a:pt x="277" y="31"/>
                  </a:lnTo>
                  <a:lnTo>
                    <a:pt x="270" y="28"/>
                  </a:lnTo>
                  <a:lnTo>
                    <a:pt x="261" y="25"/>
                  </a:lnTo>
                  <a:lnTo>
                    <a:pt x="251" y="22"/>
                  </a:lnTo>
                  <a:lnTo>
                    <a:pt x="241" y="22"/>
                  </a:lnTo>
                  <a:lnTo>
                    <a:pt x="234" y="19"/>
                  </a:lnTo>
                  <a:lnTo>
                    <a:pt x="224" y="17"/>
                  </a:lnTo>
                  <a:lnTo>
                    <a:pt x="215" y="14"/>
                  </a:lnTo>
                  <a:lnTo>
                    <a:pt x="205" y="14"/>
                  </a:lnTo>
                  <a:lnTo>
                    <a:pt x="195" y="11"/>
                  </a:lnTo>
                  <a:lnTo>
                    <a:pt x="188" y="11"/>
                  </a:lnTo>
                  <a:lnTo>
                    <a:pt x="179" y="11"/>
                  </a:lnTo>
                  <a:lnTo>
                    <a:pt x="169" y="8"/>
                  </a:lnTo>
                  <a:lnTo>
                    <a:pt x="162" y="5"/>
                  </a:lnTo>
                  <a:lnTo>
                    <a:pt x="150" y="5"/>
                  </a:lnTo>
                  <a:lnTo>
                    <a:pt x="142" y="2"/>
                  </a:lnTo>
                  <a:lnTo>
                    <a:pt x="130" y="2"/>
                  </a:lnTo>
                  <a:lnTo>
                    <a:pt x="123" y="2"/>
                  </a:lnTo>
                  <a:lnTo>
                    <a:pt x="113" y="2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29" y="2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5" y="25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19" y="31"/>
                  </a:lnTo>
                  <a:lnTo>
                    <a:pt x="24" y="31"/>
                  </a:lnTo>
                  <a:lnTo>
                    <a:pt x="29" y="31"/>
                  </a:lnTo>
                  <a:lnTo>
                    <a:pt x="34" y="31"/>
                  </a:lnTo>
                  <a:lnTo>
                    <a:pt x="41" y="31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53" y="31"/>
                  </a:lnTo>
                  <a:lnTo>
                    <a:pt x="55" y="31"/>
                  </a:lnTo>
                  <a:lnTo>
                    <a:pt x="60" y="34"/>
                  </a:lnTo>
                  <a:lnTo>
                    <a:pt x="63" y="34"/>
                  </a:lnTo>
                  <a:lnTo>
                    <a:pt x="68" y="34"/>
                  </a:lnTo>
                  <a:lnTo>
                    <a:pt x="72" y="34"/>
                  </a:lnTo>
                  <a:lnTo>
                    <a:pt x="77" y="34"/>
                  </a:lnTo>
                  <a:lnTo>
                    <a:pt x="80" y="34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4" y="36"/>
                  </a:lnTo>
                  <a:lnTo>
                    <a:pt x="97" y="36"/>
                  </a:lnTo>
                  <a:lnTo>
                    <a:pt x="101" y="36"/>
                  </a:lnTo>
                  <a:lnTo>
                    <a:pt x="109" y="39"/>
                  </a:lnTo>
                  <a:lnTo>
                    <a:pt x="113" y="42"/>
                  </a:lnTo>
                  <a:lnTo>
                    <a:pt x="118" y="42"/>
                  </a:lnTo>
                  <a:lnTo>
                    <a:pt x="121" y="42"/>
                  </a:lnTo>
                  <a:lnTo>
                    <a:pt x="128" y="42"/>
                  </a:lnTo>
                  <a:lnTo>
                    <a:pt x="133" y="45"/>
                  </a:lnTo>
                  <a:lnTo>
                    <a:pt x="138" y="45"/>
                  </a:lnTo>
                  <a:lnTo>
                    <a:pt x="142" y="45"/>
                  </a:lnTo>
                  <a:lnTo>
                    <a:pt x="147" y="45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4" y="51"/>
                  </a:lnTo>
                  <a:lnTo>
                    <a:pt x="169" y="51"/>
                  </a:lnTo>
                  <a:lnTo>
                    <a:pt x="174" y="51"/>
                  </a:lnTo>
                  <a:lnTo>
                    <a:pt x="179" y="54"/>
                  </a:lnTo>
                  <a:lnTo>
                    <a:pt x="183" y="54"/>
                  </a:lnTo>
                  <a:lnTo>
                    <a:pt x="188" y="54"/>
                  </a:lnTo>
                  <a:lnTo>
                    <a:pt x="193" y="54"/>
                  </a:lnTo>
                  <a:lnTo>
                    <a:pt x="198" y="54"/>
                  </a:lnTo>
                  <a:lnTo>
                    <a:pt x="203" y="56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20" y="59"/>
                  </a:lnTo>
                  <a:lnTo>
                    <a:pt x="224" y="62"/>
                  </a:lnTo>
                  <a:lnTo>
                    <a:pt x="229" y="62"/>
                  </a:lnTo>
                  <a:lnTo>
                    <a:pt x="234" y="62"/>
                  </a:lnTo>
                  <a:lnTo>
                    <a:pt x="239" y="62"/>
                  </a:lnTo>
                  <a:lnTo>
                    <a:pt x="244" y="65"/>
                  </a:lnTo>
                  <a:lnTo>
                    <a:pt x="246" y="65"/>
                  </a:lnTo>
                  <a:lnTo>
                    <a:pt x="253" y="68"/>
                  </a:lnTo>
                  <a:lnTo>
                    <a:pt x="256" y="68"/>
                  </a:lnTo>
                  <a:lnTo>
                    <a:pt x="261" y="71"/>
                  </a:lnTo>
                  <a:lnTo>
                    <a:pt x="265" y="71"/>
                  </a:lnTo>
                  <a:lnTo>
                    <a:pt x="270" y="71"/>
                  </a:lnTo>
                  <a:lnTo>
                    <a:pt x="275" y="71"/>
                  </a:lnTo>
                  <a:lnTo>
                    <a:pt x="280" y="73"/>
                  </a:lnTo>
                  <a:lnTo>
                    <a:pt x="282" y="73"/>
                  </a:lnTo>
                  <a:lnTo>
                    <a:pt x="287" y="73"/>
                  </a:lnTo>
                  <a:lnTo>
                    <a:pt x="290" y="73"/>
                  </a:lnTo>
                  <a:lnTo>
                    <a:pt x="294" y="76"/>
                  </a:lnTo>
                  <a:lnTo>
                    <a:pt x="299" y="76"/>
                  </a:lnTo>
                  <a:lnTo>
                    <a:pt x="304" y="79"/>
                  </a:lnTo>
                  <a:lnTo>
                    <a:pt x="309" y="82"/>
                  </a:lnTo>
                  <a:lnTo>
                    <a:pt x="316" y="82"/>
                  </a:lnTo>
                  <a:lnTo>
                    <a:pt x="323" y="85"/>
                  </a:lnTo>
                  <a:lnTo>
                    <a:pt x="331" y="88"/>
                  </a:lnTo>
                  <a:lnTo>
                    <a:pt x="338" y="91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50" y="96"/>
                  </a:lnTo>
                  <a:lnTo>
                    <a:pt x="355" y="96"/>
                  </a:lnTo>
                  <a:lnTo>
                    <a:pt x="360" y="99"/>
                  </a:lnTo>
                  <a:lnTo>
                    <a:pt x="367" y="102"/>
                  </a:lnTo>
                  <a:lnTo>
                    <a:pt x="374" y="105"/>
                  </a:lnTo>
                  <a:lnTo>
                    <a:pt x="379" y="108"/>
                  </a:lnTo>
                  <a:lnTo>
                    <a:pt x="381" y="108"/>
                  </a:lnTo>
                  <a:lnTo>
                    <a:pt x="384" y="110"/>
                  </a:lnTo>
                  <a:lnTo>
                    <a:pt x="388" y="113"/>
                  </a:lnTo>
                  <a:lnTo>
                    <a:pt x="396" y="113"/>
                  </a:lnTo>
                  <a:lnTo>
                    <a:pt x="401" y="119"/>
                  </a:lnTo>
                  <a:lnTo>
                    <a:pt x="408" y="122"/>
                  </a:lnTo>
                  <a:lnTo>
                    <a:pt x="415" y="125"/>
                  </a:lnTo>
                  <a:lnTo>
                    <a:pt x="422" y="128"/>
                  </a:lnTo>
                  <a:lnTo>
                    <a:pt x="429" y="130"/>
                  </a:lnTo>
                  <a:lnTo>
                    <a:pt x="434" y="133"/>
                  </a:lnTo>
                  <a:lnTo>
                    <a:pt x="439" y="136"/>
                  </a:lnTo>
                  <a:lnTo>
                    <a:pt x="446" y="142"/>
                  </a:lnTo>
                  <a:lnTo>
                    <a:pt x="449" y="142"/>
                  </a:lnTo>
                  <a:lnTo>
                    <a:pt x="456" y="145"/>
                  </a:lnTo>
                  <a:lnTo>
                    <a:pt x="458" y="147"/>
                  </a:lnTo>
                  <a:lnTo>
                    <a:pt x="463" y="150"/>
                  </a:lnTo>
                  <a:lnTo>
                    <a:pt x="466" y="153"/>
                  </a:lnTo>
                  <a:lnTo>
                    <a:pt x="471" y="153"/>
                  </a:lnTo>
                  <a:lnTo>
                    <a:pt x="473" y="156"/>
                  </a:lnTo>
                  <a:lnTo>
                    <a:pt x="475" y="156"/>
                  </a:lnTo>
                  <a:lnTo>
                    <a:pt x="475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8" name="Freeform 16"/>
            <p:cNvSpPr>
              <a:spLocks/>
            </p:cNvSpPr>
            <p:nvPr/>
          </p:nvSpPr>
          <p:spPr bwMode="auto">
            <a:xfrm>
              <a:off x="4778" y="2559"/>
              <a:ext cx="152" cy="310"/>
            </a:xfrm>
            <a:custGeom>
              <a:avLst/>
              <a:gdLst>
                <a:gd name="T0" fmla="*/ 2 w 152"/>
                <a:gd name="T1" fmla="*/ 197 h 310"/>
                <a:gd name="T2" fmla="*/ 0 w 152"/>
                <a:gd name="T3" fmla="*/ 179 h 310"/>
                <a:gd name="T4" fmla="*/ 2 w 152"/>
                <a:gd name="T5" fmla="*/ 157 h 310"/>
                <a:gd name="T6" fmla="*/ 9 w 152"/>
                <a:gd name="T7" fmla="*/ 131 h 310"/>
                <a:gd name="T8" fmla="*/ 17 w 152"/>
                <a:gd name="T9" fmla="*/ 100 h 310"/>
                <a:gd name="T10" fmla="*/ 29 w 152"/>
                <a:gd name="T11" fmla="*/ 74 h 310"/>
                <a:gd name="T12" fmla="*/ 43 w 152"/>
                <a:gd name="T13" fmla="*/ 49 h 310"/>
                <a:gd name="T14" fmla="*/ 60 w 152"/>
                <a:gd name="T15" fmla="*/ 29 h 310"/>
                <a:gd name="T16" fmla="*/ 77 w 152"/>
                <a:gd name="T17" fmla="*/ 14 h 310"/>
                <a:gd name="T18" fmla="*/ 94 w 152"/>
                <a:gd name="T19" fmla="*/ 3 h 310"/>
                <a:gd name="T20" fmla="*/ 111 w 152"/>
                <a:gd name="T21" fmla="*/ 0 h 310"/>
                <a:gd name="T22" fmla="*/ 130 w 152"/>
                <a:gd name="T23" fmla="*/ 3 h 310"/>
                <a:gd name="T24" fmla="*/ 145 w 152"/>
                <a:gd name="T25" fmla="*/ 23 h 310"/>
                <a:gd name="T26" fmla="*/ 149 w 152"/>
                <a:gd name="T27" fmla="*/ 49 h 310"/>
                <a:gd name="T28" fmla="*/ 152 w 152"/>
                <a:gd name="T29" fmla="*/ 63 h 310"/>
                <a:gd name="T30" fmla="*/ 152 w 152"/>
                <a:gd name="T31" fmla="*/ 83 h 310"/>
                <a:gd name="T32" fmla="*/ 149 w 152"/>
                <a:gd name="T33" fmla="*/ 108 h 310"/>
                <a:gd name="T34" fmla="*/ 147 w 152"/>
                <a:gd name="T35" fmla="*/ 131 h 310"/>
                <a:gd name="T36" fmla="*/ 142 w 152"/>
                <a:gd name="T37" fmla="*/ 154 h 310"/>
                <a:gd name="T38" fmla="*/ 137 w 152"/>
                <a:gd name="T39" fmla="*/ 174 h 310"/>
                <a:gd name="T40" fmla="*/ 133 w 152"/>
                <a:gd name="T41" fmla="*/ 194 h 310"/>
                <a:gd name="T42" fmla="*/ 125 w 152"/>
                <a:gd name="T43" fmla="*/ 211 h 310"/>
                <a:gd name="T44" fmla="*/ 116 w 152"/>
                <a:gd name="T45" fmla="*/ 231 h 310"/>
                <a:gd name="T46" fmla="*/ 101 w 152"/>
                <a:gd name="T47" fmla="*/ 262 h 310"/>
                <a:gd name="T48" fmla="*/ 84 w 152"/>
                <a:gd name="T49" fmla="*/ 282 h 310"/>
                <a:gd name="T50" fmla="*/ 70 w 152"/>
                <a:gd name="T51" fmla="*/ 299 h 310"/>
                <a:gd name="T52" fmla="*/ 51 w 152"/>
                <a:gd name="T53" fmla="*/ 307 h 310"/>
                <a:gd name="T54" fmla="*/ 36 w 152"/>
                <a:gd name="T55" fmla="*/ 305 h 310"/>
                <a:gd name="T56" fmla="*/ 43 w 152"/>
                <a:gd name="T57" fmla="*/ 288 h 310"/>
                <a:gd name="T58" fmla="*/ 58 w 152"/>
                <a:gd name="T59" fmla="*/ 262 h 310"/>
                <a:gd name="T60" fmla="*/ 77 w 152"/>
                <a:gd name="T61" fmla="*/ 242 h 310"/>
                <a:gd name="T62" fmla="*/ 82 w 152"/>
                <a:gd name="T63" fmla="*/ 225 h 310"/>
                <a:gd name="T64" fmla="*/ 92 w 152"/>
                <a:gd name="T65" fmla="*/ 202 h 310"/>
                <a:gd name="T66" fmla="*/ 101 w 152"/>
                <a:gd name="T67" fmla="*/ 177 h 310"/>
                <a:gd name="T68" fmla="*/ 111 w 152"/>
                <a:gd name="T69" fmla="*/ 145 h 310"/>
                <a:gd name="T70" fmla="*/ 118 w 152"/>
                <a:gd name="T71" fmla="*/ 117 h 310"/>
                <a:gd name="T72" fmla="*/ 123 w 152"/>
                <a:gd name="T73" fmla="*/ 88 h 310"/>
                <a:gd name="T74" fmla="*/ 123 w 152"/>
                <a:gd name="T75" fmla="*/ 63 h 310"/>
                <a:gd name="T76" fmla="*/ 113 w 152"/>
                <a:gd name="T77" fmla="*/ 46 h 310"/>
                <a:gd name="T78" fmla="*/ 89 w 152"/>
                <a:gd name="T79" fmla="*/ 57 h 310"/>
                <a:gd name="T80" fmla="*/ 75 w 152"/>
                <a:gd name="T81" fmla="*/ 77 h 310"/>
                <a:gd name="T82" fmla="*/ 63 w 152"/>
                <a:gd name="T83" fmla="*/ 97 h 310"/>
                <a:gd name="T84" fmla="*/ 51 w 152"/>
                <a:gd name="T85" fmla="*/ 117 h 310"/>
                <a:gd name="T86" fmla="*/ 43 w 152"/>
                <a:gd name="T87" fmla="*/ 140 h 310"/>
                <a:gd name="T88" fmla="*/ 36 w 152"/>
                <a:gd name="T89" fmla="*/ 162 h 310"/>
                <a:gd name="T90" fmla="*/ 31 w 152"/>
                <a:gd name="T91" fmla="*/ 179 h 310"/>
                <a:gd name="T92" fmla="*/ 29 w 152"/>
                <a:gd name="T93" fmla="*/ 199 h 310"/>
                <a:gd name="T94" fmla="*/ 26 w 152"/>
                <a:gd name="T95" fmla="*/ 211 h 310"/>
                <a:gd name="T96" fmla="*/ 12 w 152"/>
                <a:gd name="T97" fmla="*/ 211 h 3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310"/>
                <a:gd name="T149" fmla="*/ 152 w 152"/>
                <a:gd name="T150" fmla="*/ 310 h 3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310">
                  <a:moveTo>
                    <a:pt x="9" y="208"/>
                  </a:moveTo>
                  <a:lnTo>
                    <a:pt x="5" y="205"/>
                  </a:lnTo>
                  <a:lnTo>
                    <a:pt x="2" y="199"/>
                  </a:lnTo>
                  <a:lnTo>
                    <a:pt x="2" y="197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2" y="162"/>
                  </a:lnTo>
                  <a:lnTo>
                    <a:pt x="2" y="157"/>
                  </a:lnTo>
                  <a:lnTo>
                    <a:pt x="5" y="151"/>
                  </a:lnTo>
                  <a:lnTo>
                    <a:pt x="5" y="142"/>
                  </a:lnTo>
                  <a:lnTo>
                    <a:pt x="7" y="137"/>
                  </a:lnTo>
                  <a:lnTo>
                    <a:pt x="9" y="131"/>
                  </a:lnTo>
                  <a:lnTo>
                    <a:pt x="12" y="123"/>
                  </a:lnTo>
                  <a:lnTo>
                    <a:pt x="12" y="117"/>
                  </a:lnTo>
                  <a:lnTo>
                    <a:pt x="14" y="108"/>
                  </a:lnTo>
                  <a:lnTo>
                    <a:pt x="17" y="100"/>
                  </a:lnTo>
                  <a:lnTo>
                    <a:pt x="19" y="94"/>
                  </a:lnTo>
                  <a:lnTo>
                    <a:pt x="22" y="88"/>
                  </a:lnTo>
                  <a:lnTo>
                    <a:pt x="26" y="80"/>
                  </a:lnTo>
                  <a:lnTo>
                    <a:pt x="29" y="74"/>
                  </a:lnTo>
                  <a:lnTo>
                    <a:pt x="31" y="69"/>
                  </a:lnTo>
                  <a:lnTo>
                    <a:pt x="36" y="60"/>
                  </a:lnTo>
                  <a:lnTo>
                    <a:pt x="38" y="57"/>
                  </a:lnTo>
                  <a:lnTo>
                    <a:pt x="43" y="49"/>
                  </a:lnTo>
                  <a:lnTo>
                    <a:pt x="46" y="43"/>
                  </a:lnTo>
                  <a:lnTo>
                    <a:pt x="51" y="40"/>
                  </a:lnTo>
                  <a:lnTo>
                    <a:pt x="55" y="34"/>
                  </a:lnTo>
                  <a:lnTo>
                    <a:pt x="60" y="29"/>
                  </a:lnTo>
                  <a:lnTo>
                    <a:pt x="63" y="23"/>
                  </a:lnTo>
                  <a:lnTo>
                    <a:pt x="67" y="20"/>
                  </a:lnTo>
                  <a:lnTo>
                    <a:pt x="72" y="17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7" y="9"/>
                  </a:lnTo>
                  <a:lnTo>
                    <a:pt x="89" y="6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3"/>
                  </a:lnTo>
                  <a:lnTo>
                    <a:pt x="130" y="3"/>
                  </a:lnTo>
                  <a:lnTo>
                    <a:pt x="137" y="12"/>
                  </a:lnTo>
                  <a:lnTo>
                    <a:pt x="140" y="14"/>
                  </a:lnTo>
                  <a:lnTo>
                    <a:pt x="142" y="20"/>
                  </a:lnTo>
                  <a:lnTo>
                    <a:pt x="145" y="23"/>
                  </a:lnTo>
                  <a:lnTo>
                    <a:pt x="147" y="32"/>
                  </a:lnTo>
                  <a:lnTo>
                    <a:pt x="147" y="37"/>
                  </a:lnTo>
                  <a:lnTo>
                    <a:pt x="149" y="43"/>
                  </a:lnTo>
                  <a:lnTo>
                    <a:pt x="149" y="49"/>
                  </a:lnTo>
                  <a:lnTo>
                    <a:pt x="149" y="51"/>
                  </a:lnTo>
                  <a:lnTo>
                    <a:pt x="152" y="57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9"/>
                  </a:lnTo>
                  <a:lnTo>
                    <a:pt x="152" y="74"/>
                  </a:lnTo>
                  <a:lnTo>
                    <a:pt x="152" y="80"/>
                  </a:lnTo>
                  <a:lnTo>
                    <a:pt x="152" y="83"/>
                  </a:lnTo>
                  <a:lnTo>
                    <a:pt x="152" y="91"/>
                  </a:lnTo>
                  <a:lnTo>
                    <a:pt x="152" y="97"/>
                  </a:lnTo>
                  <a:lnTo>
                    <a:pt x="152" y="103"/>
                  </a:lnTo>
                  <a:lnTo>
                    <a:pt x="149" y="108"/>
                  </a:lnTo>
                  <a:lnTo>
                    <a:pt x="149" y="117"/>
                  </a:lnTo>
                  <a:lnTo>
                    <a:pt x="149" y="120"/>
                  </a:lnTo>
                  <a:lnTo>
                    <a:pt x="147" y="128"/>
                  </a:lnTo>
                  <a:lnTo>
                    <a:pt x="147" y="131"/>
                  </a:lnTo>
                  <a:lnTo>
                    <a:pt x="147" y="137"/>
                  </a:lnTo>
                  <a:lnTo>
                    <a:pt x="145" y="142"/>
                  </a:lnTo>
                  <a:lnTo>
                    <a:pt x="145" y="148"/>
                  </a:lnTo>
                  <a:lnTo>
                    <a:pt x="142" y="154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40" y="171"/>
                  </a:lnTo>
                  <a:lnTo>
                    <a:pt x="137" y="174"/>
                  </a:lnTo>
                  <a:lnTo>
                    <a:pt x="137" y="179"/>
                  </a:lnTo>
                  <a:lnTo>
                    <a:pt x="135" y="185"/>
                  </a:lnTo>
                  <a:lnTo>
                    <a:pt x="133" y="191"/>
                  </a:lnTo>
                  <a:lnTo>
                    <a:pt x="133" y="194"/>
                  </a:lnTo>
                  <a:lnTo>
                    <a:pt x="130" y="199"/>
                  </a:lnTo>
                  <a:lnTo>
                    <a:pt x="128" y="202"/>
                  </a:lnTo>
                  <a:lnTo>
                    <a:pt x="128" y="208"/>
                  </a:lnTo>
                  <a:lnTo>
                    <a:pt x="125" y="211"/>
                  </a:lnTo>
                  <a:lnTo>
                    <a:pt x="123" y="216"/>
                  </a:lnTo>
                  <a:lnTo>
                    <a:pt x="123" y="219"/>
                  </a:lnTo>
                  <a:lnTo>
                    <a:pt x="120" y="225"/>
                  </a:lnTo>
                  <a:lnTo>
                    <a:pt x="116" y="231"/>
                  </a:lnTo>
                  <a:lnTo>
                    <a:pt x="113" y="239"/>
                  </a:lnTo>
                  <a:lnTo>
                    <a:pt x="108" y="248"/>
                  </a:lnTo>
                  <a:lnTo>
                    <a:pt x="106" y="256"/>
                  </a:lnTo>
                  <a:lnTo>
                    <a:pt x="101" y="262"/>
                  </a:lnTo>
                  <a:lnTo>
                    <a:pt x="96" y="268"/>
                  </a:lnTo>
                  <a:lnTo>
                    <a:pt x="94" y="273"/>
                  </a:lnTo>
                  <a:lnTo>
                    <a:pt x="89" y="279"/>
                  </a:lnTo>
                  <a:lnTo>
                    <a:pt x="84" y="282"/>
                  </a:lnTo>
                  <a:lnTo>
                    <a:pt x="79" y="288"/>
                  </a:lnTo>
                  <a:lnTo>
                    <a:pt x="77" y="290"/>
                  </a:lnTo>
                  <a:lnTo>
                    <a:pt x="72" y="296"/>
                  </a:lnTo>
                  <a:lnTo>
                    <a:pt x="70" y="299"/>
                  </a:lnTo>
                  <a:lnTo>
                    <a:pt x="65" y="302"/>
                  </a:lnTo>
                  <a:lnTo>
                    <a:pt x="63" y="305"/>
                  </a:lnTo>
                  <a:lnTo>
                    <a:pt x="58" y="307"/>
                  </a:lnTo>
                  <a:lnTo>
                    <a:pt x="51" y="307"/>
                  </a:lnTo>
                  <a:lnTo>
                    <a:pt x="46" y="310"/>
                  </a:lnTo>
                  <a:lnTo>
                    <a:pt x="41" y="310"/>
                  </a:lnTo>
                  <a:lnTo>
                    <a:pt x="38" y="307"/>
                  </a:lnTo>
                  <a:lnTo>
                    <a:pt x="36" y="305"/>
                  </a:lnTo>
                  <a:lnTo>
                    <a:pt x="36" y="302"/>
                  </a:lnTo>
                  <a:lnTo>
                    <a:pt x="36" y="299"/>
                  </a:lnTo>
                  <a:lnTo>
                    <a:pt x="38" y="293"/>
                  </a:lnTo>
                  <a:lnTo>
                    <a:pt x="43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53" y="270"/>
                  </a:lnTo>
                  <a:lnTo>
                    <a:pt x="58" y="262"/>
                  </a:lnTo>
                  <a:lnTo>
                    <a:pt x="63" y="259"/>
                  </a:lnTo>
                  <a:lnTo>
                    <a:pt x="67" y="251"/>
                  </a:lnTo>
                  <a:lnTo>
                    <a:pt x="72" y="248"/>
                  </a:lnTo>
                  <a:lnTo>
                    <a:pt x="77" y="242"/>
                  </a:lnTo>
                  <a:lnTo>
                    <a:pt x="79" y="236"/>
                  </a:lnTo>
                  <a:lnTo>
                    <a:pt x="79" y="231"/>
                  </a:lnTo>
                  <a:lnTo>
                    <a:pt x="82" y="231"/>
                  </a:lnTo>
                  <a:lnTo>
                    <a:pt x="82" y="225"/>
                  </a:lnTo>
                  <a:lnTo>
                    <a:pt x="87" y="219"/>
                  </a:lnTo>
                  <a:lnTo>
                    <a:pt x="87" y="216"/>
                  </a:lnTo>
                  <a:lnTo>
                    <a:pt x="89" y="211"/>
                  </a:lnTo>
                  <a:lnTo>
                    <a:pt x="92" y="202"/>
                  </a:lnTo>
                  <a:lnTo>
                    <a:pt x="94" y="197"/>
                  </a:lnTo>
                  <a:lnTo>
                    <a:pt x="96" y="191"/>
                  </a:lnTo>
                  <a:lnTo>
                    <a:pt x="99" y="182"/>
                  </a:lnTo>
                  <a:lnTo>
                    <a:pt x="101" y="177"/>
                  </a:lnTo>
                  <a:lnTo>
                    <a:pt x="104" y="168"/>
                  </a:lnTo>
                  <a:lnTo>
                    <a:pt x="106" y="160"/>
                  </a:lnTo>
                  <a:lnTo>
                    <a:pt x="108" y="154"/>
                  </a:lnTo>
                  <a:lnTo>
                    <a:pt x="111" y="145"/>
                  </a:lnTo>
                  <a:lnTo>
                    <a:pt x="113" y="140"/>
                  </a:lnTo>
                  <a:lnTo>
                    <a:pt x="113" y="131"/>
                  </a:lnTo>
                  <a:lnTo>
                    <a:pt x="116" y="123"/>
                  </a:lnTo>
                  <a:lnTo>
                    <a:pt x="118" y="117"/>
                  </a:lnTo>
                  <a:lnTo>
                    <a:pt x="120" y="108"/>
                  </a:lnTo>
                  <a:lnTo>
                    <a:pt x="120" y="100"/>
                  </a:lnTo>
                  <a:lnTo>
                    <a:pt x="123" y="94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3" y="77"/>
                  </a:lnTo>
                  <a:lnTo>
                    <a:pt x="123" y="69"/>
                  </a:lnTo>
                  <a:lnTo>
                    <a:pt x="123" y="63"/>
                  </a:lnTo>
                  <a:lnTo>
                    <a:pt x="123" y="60"/>
                  </a:lnTo>
                  <a:lnTo>
                    <a:pt x="123" y="54"/>
                  </a:lnTo>
                  <a:lnTo>
                    <a:pt x="118" y="49"/>
                  </a:lnTo>
                  <a:lnTo>
                    <a:pt x="113" y="46"/>
                  </a:lnTo>
                  <a:lnTo>
                    <a:pt x="108" y="43"/>
                  </a:lnTo>
                  <a:lnTo>
                    <a:pt x="101" y="46"/>
                  </a:lnTo>
                  <a:lnTo>
                    <a:pt x="96" y="51"/>
                  </a:lnTo>
                  <a:lnTo>
                    <a:pt x="89" y="57"/>
                  </a:lnTo>
                  <a:lnTo>
                    <a:pt x="82" y="63"/>
                  </a:lnTo>
                  <a:lnTo>
                    <a:pt x="79" y="66"/>
                  </a:lnTo>
                  <a:lnTo>
                    <a:pt x="77" y="71"/>
                  </a:lnTo>
                  <a:lnTo>
                    <a:pt x="75" y="77"/>
                  </a:lnTo>
                  <a:lnTo>
                    <a:pt x="72" y="80"/>
                  </a:lnTo>
                  <a:lnTo>
                    <a:pt x="67" y="86"/>
                  </a:lnTo>
                  <a:lnTo>
                    <a:pt x="65" y="91"/>
                  </a:lnTo>
                  <a:lnTo>
                    <a:pt x="63" y="97"/>
                  </a:lnTo>
                  <a:lnTo>
                    <a:pt x="60" y="100"/>
                  </a:lnTo>
                  <a:lnTo>
                    <a:pt x="55" y="105"/>
                  </a:lnTo>
                  <a:lnTo>
                    <a:pt x="53" y="111"/>
                  </a:lnTo>
                  <a:lnTo>
                    <a:pt x="51" y="117"/>
                  </a:lnTo>
                  <a:lnTo>
                    <a:pt x="48" y="123"/>
                  </a:lnTo>
                  <a:lnTo>
                    <a:pt x="46" y="128"/>
                  </a:lnTo>
                  <a:lnTo>
                    <a:pt x="46" y="134"/>
                  </a:lnTo>
                  <a:lnTo>
                    <a:pt x="43" y="140"/>
                  </a:lnTo>
                  <a:lnTo>
                    <a:pt x="41" y="145"/>
                  </a:lnTo>
                  <a:lnTo>
                    <a:pt x="38" y="151"/>
                  </a:lnTo>
                  <a:lnTo>
                    <a:pt x="38" y="157"/>
                  </a:lnTo>
                  <a:lnTo>
                    <a:pt x="36" y="162"/>
                  </a:lnTo>
                  <a:lnTo>
                    <a:pt x="36" y="168"/>
                  </a:lnTo>
                  <a:lnTo>
                    <a:pt x="36" y="171"/>
                  </a:lnTo>
                  <a:lnTo>
                    <a:pt x="34" y="177"/>
                  </a:lnTo>
                  <a:lnTo>
                    <a:pt x="31" y="179"/>
                  </a:lnTo>
                  <a:lnTo>
                    <a:pt x="31" y="182"/>
                  </a:lnTo>
                  <a:lnTo>
                    <a:pt x="31" y="191"/>
                  </a:lnTo>
                  <a:lnTo>
                    <a:pt x="31" y="197"/>
                  </a:lnTo>
                  <a:lnTo>
                    <a:pt x="29" y="199"/>
                  </a:lnTo>
                  <a:lnTo>
                    <a:pt x="29" y="205"/>
                  </a:lnTo>
                  <a:lnTo>
                    <a:pt x="29" y="208"/>
                  </a:lnTo>
                  <a:lnTo>
                    <a:pt x="29" y="211"/>
                  </a:lnTo>
                  <a:lnTo>
                    <a:pt x="26" y="211"/>
                  </a:lnTo>
                  <a:lnTo>
                    <a:pt x="22" y="211"/>
                  </a:lnTo>
                  <a:lnTo>
                    <a:pt x="19" y="211"/>
                  </a:lnTo>
                  <a:lnTo>
                    <a:pt x="14" y="211"/>
                  </a:lnTo>
                  <a:lnTo>
                    <a:pt x="12" y="211"/>
                  </a:lnTo>
                  <a:lnTo>
                    <a:pt x="9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09" name="Freeform 17"/>
            <p:cNvSpPr>
              <a:spLocks/>
            </p:cNvSpPr>
            <p:nvPr/>
          </p:nvSpPr>
          <p:spPr bwMode="auto">
            <a:xfrm>
              <a:off x="5205" y="2030"/>
              <a:ext cx="427" cy="2136"/>
            </a:xfrm>
            <a:custGeom>
              <a:avLst/>
              <a:gdLst>
                <a:gd name="T0" fmla="*/ 14 w 427"/>
                <a:gd name="T1" fmla="*/ 2040 h 2136"/>
                <a:gd name="T2" fmla="*/ 55 w 427"/>
                <a:gd name="T3" fmla="*/ 1878 h 2136"/>
                <a:gd name="T4" fmla="*/ 113 w 427"/>
                <a:gd name="T5" fmla="*/ 1656 h 2136"/>
                <a:gd name="T6" fmla="*/ 181 w 427"/>
                <a:gd name="T7" fmla="*/ 1405 h 2136"/>
                <a:gd name="T8" fmla="*/ 248 w 427"/>
                <a:gd name="T9" fmla="*/ 1158 h 2136"/>
                <a:gd name="T10" fmla="*/ 302 w 427"/>
                <a:gd name="T11" fmla="*/ 945 h 2136"/>
                <a:gd name="T12" fmla="*/ 335 w 427"/>
                <a:gd name="T13" fmla="*/ 805 h 2136"/>
                <a:gd name="T14" fmla="*/ 345 w 427"/>
                <a:gd name="T15" fmla="*/ 723 h 2136"/>
                <a:gd name="T16" fmla="*/ 357 w 427"/>
                <a:gd name="T17" fmla="*/ 620 h 2136"/>
                <a:gd name="T18" fmla="*/ 367 w 427"/>
                <a:gd name="T19" fmla="*/ 501 h 2136"/>
                <a:gd name="T20" fmla="*/ 376 w 427"/>
                <a:gd name="T21" fmla="*/ 378 h 2136"/>
                <a:gd name="T22" fmla="*/ 384 w 427"/>
                <a:gd name="T23" fmla="*/ 250 h 2136"/>
                <a:gd name="T24" fmla="*/ 393 w 427"/>
                <a:gd name="T25" fmla="*/ 134 h 2136"/>
                <a:gd name="T26" fmla="*/ 396 w 427"/>
                <a:gd name="T27" fmla="*/ 34 h 2136"/>
                <a:gd name="T28" fmla="*/ 413 w 427"/>
                <a:gd name="T29" fmla="*/ 9 h 2136"/>
                <a:gd name="T30" fmla="*/ 422 w 427"/>
                <a:gd name="T31" fmla="*/ 63 h 2136"/>
                <a:gd name="T32" fmla="*/ 427 w 427"/>
                <a:gd name="T33" fmla="*/ 120 h 2136"/>
                <a:gd name="T34" fmla="*/ 427 w 427"/>
                <a:gd name="T35" fmla="*/ 228 h 2136"/>
                <a:gd name="T36" fmla="*/ 427 w 427"/>
                <a:gd name="T37" fmla="*/ 381 h 2136"/>
                <a:gd name="T38" fmla="*/ 427 w 427"/>
                <a:gd name="T39" fmla="*/ 552 h 2136"/>
                <a:gd name="T40" fmla="*/ 425 w 427"/>
                <a:gd name="T41" fmla="*/ 728 h 2136"/>
                <a:gd name="T42" fmla="*/ 420 w 427"/>
                <a:gd name="T43" fmla="*/ 893 h 2136"/>
                <a:gd name="T44" fmla="*/ 417 w 427"/>
                <a:gd name="T45" fmla="*/ 1024 h 2136"/>
                <a:gd name="T46" fmla="*/ 410 w 427"/>
                <a:gd name="T47" fmla="*/ 1121 h 2136"/>
                <a:gd name="T48" fmla="*/ 388 w 427"/>
                <a:gd name="T49" fmla="*/ 1252 h 2136"/>
                <a:gd name="T50" fmla="*/ 357 w 427"/>
                <a:gd name="T51" fmla="*/ 1414 h 2136"/>
                <a:gd name="T52" fmla="*/ 311 w 427"/>
                <a:gd name="T53" fmla="*/ 1590 h 2136"/>
                <a:gd name="T54" fmla="*/ 258 w 427"/>
                <a:gd name="T55" fmla="*/ 1769 h 2136"/>
                <a:gd name="T56" fmla="*/ 193 w 427"/>
                <a:gd name="T57" fmla="*/ 1934 h 2136"/>
                <a:gd name="T58" fmla="*/ 125 w 427"/>
                <a:gd name="T59" fmla="*/ 2077 h 2136"/>
                <a:gd name="T60" fmla="*/ 75 w 427"/>
                <a:gd name="T61" fmla="*/ 2134 h 2136"/>
                <a:gd name="T62" fmla="*/ 72 w 427"/>
                <a:gd name="T63" fmla="*/ 2088 h 2136"/>
                <a:gd name="T64" fmla="*/ 89 w 427"/>
                <a:gd name="T65" fmla="*/ 2037 h 2136"/>
                <a:gd name="T66" fmla="*/ 108 w 427"/>
                <a:gd name="T67" fmla="*/ 1974 h 2136"/>
                <a:gd name="T68" fmla="*/ 147 w 427"/>
                <a:gd name="T69" fmla="*/ 1880 h 2136"/>
                <a:gd name="T70" fmla="*/ 186 w 427"/>
                <a:gd name="T71" fmla="*/ 1764 h 2136"/>
                <a:gd name="T72" fmla="*/ 234 w 427"/>
                <a:gd name="T73" fmla="*/ 1633 h 2136"/>
                <a:gd name="T74" fmla="*/ 277 w 427"/>
                <a:gd name="T75" fmla="*/ 1499 h 2136"/>
                <a:gd name="T76" fmla="*/ 316 w 427"/>
                <a:gd name="T77" fmla="*/ 1371 h 2136"/>
                <a:gd name="T78" fmla="*/ 340 w 427"/>
                <a:gd name="T79" fmla="*/ 1257 h 2136"/>
                <a:gd name="T80" fmla="*/ 352 w 427"/>
                <a:gd name="T81" fmla="*/ 1166 h 2136"/>
                <a:gd name="T82" fmla="*/ 359 w 427"/>
                <a:gd name="T83" fmla="*/ 1090 h 2136"/>
                <a:gd name="T84" fmla="*/ 367 w 427"/>
                <a:gd name="T85" fmla="*/ 1024 h 2136"/>
                <a:gd name="T86" fmla="*/ 372 w 427"/>
                <a:gd name="T87" fmla="*/ 970 h 2136"/>
                <a:gd name="T88" fmla="*/ 374 w 427"/>
                <a:gd name="T89" fmla="*/ 927 h 2136"/>
                <a:gd name="T90" fmla="*/ 376 w 427"/>
                <a:gd name="T91" fmla="*/ 871 h 2136"/>
                <a:gd name="T92" fmla="*/ 369 w 427"/>
                <a:gd name="T93" fmla="*/ 876 h 2136"/>
                <a:gd name="T94" fmla="*/ 350 w 427"/>
                <a:gd name="T95" fmla="*/ 945 h 2136"/>
                <a:gd name="T96" fmla="*/ 323 w 427"/>
                <a:gd name="T97" fmla="*/ 1044 h 2136"/>
                <a:gd name="T98" fmla="*/ 292 w 427"/>
                <a:gd name="T99" fmla="*/ 1158 h 2136"/>
                <a:gd name="T100" fmla="*/ 265 w 427"/>
                <a:gd name="T101" fmla="*/ 1272 h 2136"/>
                <a:gd name="T102" fmla="*/ 241 w 427"/>
                <a:gd name="T103" fmla="*/ 1363 h 2136"/>
                <a:gd name="T104" fmla="*/ 227 w 427"/>
                <a:gd name="T105" fmla="*/ 1414 h 2136"/>
                <a:gd name="T106" fmla="*/ 212 w 427"/>
                <a:gd name="T107" fmla="*/ 1471 h 2136"/>
                <a:gd name="T108" fmla="*/ 186 w 427"/>
                <a:gd name="T109" fmla="*/ 1570 h 2136"/>
                <a:gd name="T110" fmla="*/ 152 w 427"/>
                <a:gd name="T111" fmla="*/ 1695 h 2136"/>
                <a:gd name="T112" fmla="*/ 118 w 427"/>
                <a:gd name="T113" fmla="*/ 1829 h 2136"/>
                <a:gd name="T114" fmla="*/ 82 w 427"/>
                <a:gd name="T115" fmla="*/ 1954 h 2136"/>
                <a:gd name="T116" fmla="*/ 55 w 427"/>
                <a:gd name="T117" fmla="*/ 2051 h 2136"/>
                <a:gd name="T118" fmla="*/ 39 w 427"/>
                <a:gd name="T119" fmla="*/ 2108 h 2136"/>
                <a:gd name="T120" fmla="*/ 5 w 427"/>
                <a:gd name="T121" fmla="*/ 2111 h 21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7"/>
                <a:gd name="T184" fmla="*/ 0 h 2136"/>
                <a:gd name="T185" fmla="*/ 427 w 427"/>
                <a:gd name="T186" fmla="*/ 2136 h 21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7" h="2136">
                  <a:moveTo>
                    <a:pt x="2" y="2102"/>
                  </a:moveTo>
                  <a:lnTo>
                    <a:pt x="0" y="2099"/>
                  </a:lnTo>
                  <a:lnTo>
                    <a:pt x="2" y="2097"/>
                  </a:lnTo>
                  <a:lnTo>
                    <a:pt x="2" y="2088"/>
                  </a:lnTo>
                  <a:lnTo>
                    <a:pt x="5" y="2082"/>
                  </a:lnTo>
                  <a:lnTo>
                    <a:pt x="5" y="2074"/>
                  </a:lnTo>
                  <a:lnTo>
                    <a:pt x="7" y="2062"/>
                  </a:lnTo>
                  <a:lnTo>
                    <a:pt x="10" y="2051"/>
                  </a:lnTo>
                  <a:lnTo>
                    <a:pt x="14" y="2040"/>
                  </a:lnTo>
                  <a:lnTo>
                    <a:pt x="17" y="2025"/>
                  </a:lnTo>
                  <a:lnTo>
                    <a:pt x="19" y="2011"/>
                  </a:lnTo>
                  <a:lnTo>
                    <a:pt x="24" y="1994"/>
                  </a:lnTo>
                  <a:lnTo>
                    <a:pt x="29" y="1977"/>
                  </a:lnTo>
                  <a:lnTo>
                    <a:pt x="31" y="1960"/>
                  </a:lnTo>
                  <a:lnTo>
                    <a:pt x="39" y="1940"/>
                  </a:lnTo>
                  <a:lnTo>
                    <a:pt x="41" y="1920"/>
                  </a:lnTo>
                  <a:lnTo>
                    <a:pt x="48" y="1900"/>
                  </a:lnTo>
                  <a:lnTo>
                    <a:pt x="55" y="1878"/>
                  </a:lnTo>
                  <a:lnTo>
                    <a:pt x="58" y="1858"/>
                  </a:lnTo>
                  <a:lnTo>
                    <a:pt x="65" y="1832"/>
                  </a:lnTo>
                  <a:lnTo>
                    <a:pt x="72" y="1809"/>
                  </a:lnTo>
                  <a:lnTo>
                    <a:pt x="80" y="1784"/>
                  </a:lnTo>
                  <a:lnTo>
                    <a:pt x="84" y="1761"/>
                  </a:lnTo>
                  <a:lnTo>
                    <a:pt x="92" y="1735"/>
                  </a:lnTo>
                  <a:lnTo>
                    <a:pt x="99" y="1710"/>
                  </a:lnTo>
                  <a:lnTo>
                    <a:pt x="106" y="1681"/>
                  </a:lnTo>
                  <a:lnTo>
                    <a:pt x="113" y="1656"/>
                  </a:lnTo>
                  <a:lnTo>
                    <a:pt x="118" y="1630"/>
                  </a:lnTo>
                  <a:lnTo>
                    <a:pt x="128" y="1602"/>
                  </a:lnTo>
                  <a:lnTo>
                    <a:pt x="135" y="1573"/>
                  </a:lnTo>
                  <a:lnTo>
                    <a:pt x="142" y="1545"/>
                  </a:lnTo>
                  <a:lnTo>
                    <a:pt x="150" y="1516"/>
                  </a:lnTo>
                  <a:lnTo>
                    <a:pt x="159" y="1491"/>
                  </a:lnTo>
                  <a:lnTo>
                    <a:pt x="166" y="1462"/>
                  </a:lnTo>
                  <a:lnTo>
                    <a:pt x="174" y="1434"/>
                  </a:lnTo>
                  <a:lnTo>
                    <a:pt x="181" y="1405"/>
                  </a:lnTo>
                  <a:lnTo>
                    <a:pt x="191" y="1377"/>
                  </a:lnTo>
                  <a:lnTo>
                    <a:pt x="198" y="1348"/>
                  </a:lnTo>
                  <a:lnTo>
                    <a:pt x="203" y="1320"/>
                  </a:lnTo>
                  <a:lnTo>
                    <a:pt x="210" y="1292"/>
                  </a:lnTo>
                  <a:lnTo>
                    <a:pt x="219" y="1266"/>
                  </a:lnTo>
                  <a:lnTo>
                    <a:pt x="227" y="1238"/>
                  </a:lnTo>
                  <a:lnTo>
                    <a:pt x="234" y="1209"/>
                  </a:lnTo>
                  <a:lnTo>
                    <a:pt x="241" y="1183"/>
                  </a:lnTo>
                  <a:lnTo>
                    <a:pt x="248" y="1158"/>
                  </a:lnTo>
                  <a:lnTo>
                    <a:pt x="253" y="1132"/>
                  </a:lnTo>
                  <a:lnTo>
                    <a:pt x="261" y="1107"/>
                  </a:lnTo>
                  <a:lnTo>
                    <a:pt x="268" y="1081"/>
                  </a:lnTo>
                  <a:lnTo>
                    <a:pt x="275" y="1058"/>
                  </a:lnTo>
                  <a:lnTo>
                    <a:pt x="280" y="1033"/>
                  </a:lnTo>
                  <a:lnTo>
                    <a:pt x="287" y="1010"/>
                  </a:lnTo>
                  <a:lnTo>
                    <a:pt x="292" y="987"/>
                  </a:lnTo>
                  <a:lnTo>
                    <a:pt x="299" y="967"/>
                  </a:lnTo>
                  <a:lnTo>
                    <a:pt x="302" y="945"/>
                  </a:lnTo>
                  <a:lnTo>
                    <a:pt x="306" y="927"/>
                  </a:lnTo>
                  <a:lnTo>
                    <a:pt x="311" y="908"/>
                  </a:lnTo>
                  <a:lnTo>
                    <a:pt x="316" y="890"/>
                  </a:lnTo>
                  <a:lnTo>
                    <a:pt x="318" y="871"/>
                  </a:lnTo>
                  <a:lnTo>
                    <a:pt x="323" y="856"/>
                  </a:lnTo>
                  <a:lnTo>
                    <a:pt x="328" y="842"/>
                  </a:lnTo>
                  <a:lnTo>
                    <a:pt x="330" y="828"/>
                  </a:lnTo>
                  <a:lnTo>
                    <a:pt x="333" y="817"/>
                  </a:lnTo>
                  <a:lnTo>
                    <a:pt x="335" y="805"/>
                  </a:lnTo>
                  <a:lnTo>
                    <a:pt x="335" y="797"/>
                  </a:lnTo>
                  <a:lnTo>
                    <a:pt x="340" y="788"/>
                  </a:lnTo>
                  <a:lnTo>
                    <a:pt x="340" y="777"/>
                  </a:lnTo>
                  <a:lnTo>
                    <a:pt x="340" y="768"/>
                  </a:lnTo>
                  <a:lnTo>
                    <a:pt x="343" y="760"/>
                  </a:lnTo>
                  <a:lnTo>
                    <a:pt x="343" y="751"/>
                  </a:lnTo>
                  <a:lnTo>
                    <a:pt x="343" y="740"/>
                  </a:lnTo>
                  <a:lnTo>
                    <a:pt x="345" y="731"/>
                  </a:lnTo>
                  <a:lnTo>
                    <a:pt x="345" y="723"/>
                  </a:lnTo>
                  <a:lnTo>
                    <a:pt x="347" y="711"/>
                  </a:lnTo>
                  <a:lnTo>
                    <a:pt x="347" y="700"/>
                  </a:lnTo>
                  <a:lnTo>
                    <a:pt x="350" y="689"/>
                  </a:lnTo>
                  <a:lnTo>
                    <a:pt x="350" y="677"/>
                  </a:lnTo>
                  <a:lnTo>
                    <a:pt x="352" y="666"/>
                  </a:lnTo>
                  <a:lnTo>
                    <a:pt x="352" y="654"/>
                  </a:lnTo>
                  <a:lnTo>
                    <a:pt x="352" y="643"/>
                  </a:lnTo>
                  <a:lnTo>
                    <a:pt x="355" y="632"/>
                  </a:lnTo>
                  <a:lnTo>
                    <a:pt x="357" y="620"/>
                  </a:lnTo>
                  <a:lnTo>
                    <a:pt x="357" y="609"/>
                  </a:lnTo>
                  <a:lnTo>
                    <a:pt x="359" y="595"/>
                  </a:lnTo>
                  <a:lnTo>
                    <a:pt x="359" y="580"/>
                  </a:lnTo>
                  <a:lnTo>
                    <a:pt x="362" y="569"/>
                  </a:lnTo>
                  <a:lnTo>
                    <a:pt x="362" y="555"/>
                  </a:lnTo>
                  <a:lnTo>
                    <a:pt x="362" y="543"/>
                  </a:lnTo>
                  <a:lnTo>
                    <a:pt x="364" y="529"/>
                  </a:lnTo>
                  <a:lnTo>
                    <a:pt x="367" y="518"/>
                  </a:lnTo>
                  <a:lnTo>
                    <a:pt x="367" y="501"/>
                  </a:lnTo>
                  <a:lnTo>
                    <a:pt x="367" y="489"/>
                  </a:lnTo>
                  <a:lnTo>
                    <a:pt x="369" y="475"/>
                  </a:lnTo>
                  <a:lnTo>
                    <a:pt x="369" y="461"/>
                  </a:lnTo>
                  <a:lnTo>
                    <a:pt x="372" y="447"/>
                  </a:lnTo>
                  <a:lnTo>
                    <a:pt x="374" y="433"/>
                  </a:lnTo>
                  <a:lnTo>
                    <a:pt x="374" y="418"/>
                  </a:lnTo>
                  <a:lnTo>
                    <a:pt x="376" y="404"/>
                  </a:lnTo>
                  <a:lnTo>
                    <a:pt x="376" y="393"/>
                  </a:lnTo>
                  <a:lnTo>
                    <a:pt x="376" y="378"/>
                  </a:lnTo>
                  <a:lnTo>
                    <a:pt x="376" y="364"/>
                  </a:lnTo>
                  <a:lnTo>
                    <a:pt x="379" y="350"/>
                  </a:lnTo>
                  <a:lnTo>
                    <a:pt x="379" y="336"/>
                  </a:lnTo>
                  <a:lnTo>
                    <a:pt x="381" y="322"/>
                  </a:lnTo>
                  <a:lnTo>
                    <a:pt x="381" y="307"/>
                  </a:lnTo>
                  <a:lnTo>
                    <a:pt x="384" y="293"/>
                  </a:lnTo>
                  <a:lnTo>
                    <a:pt x="384" y="279"/>
                  </a:lnTo>
                  <a:lnTo>
                    <a:pt x="384" y="265"/>
                  </a:lnTo>
                  <a:lnTo>
                    <a:pt x="384" y="250"/>
                  </a:lnTo>
                  <a:lnTo>
                    <a:pt x="386" y="239"/>
                  </a:lnTo>
                  <a:lnTo>
                    <a:pt x="386" y="225"/>
                  </a:lnTo>
                  <a:lnTo>
                    <a:pt x="388" y="211"/>
                  </a:lnTo>
                  <a:lnTo>
                    <a:pt x="388" y="199"/>
                  </a:lnTo>
                  <a:lnTo>
                    <a:pt x="391" y="185"/>
                  </a:lnTo>
                  <a:lnTo>
                    <a:pt x="391" y="174"/>
                  </a:lnTo>
                  <a:lnTo>
                    <a:pt x="391" y="159"/>
                  </a:lnTo>
                  <a:lnTo>
                    <a:pt x="391" y="145"/>
                  </a:lnTo>
                  <a:lnTo>
                    <a:pt x="393" y="134"/>
                  </a:lnTo>
                  <a:lnTo>
                    <a:pt x="393" y="122"/>
                  </a:lnTo>
                  <a:lnTo>
                    <a:pt x="393" y="111"/>
                  </a:lnTo>
                  <a:lnTo>
                    <a:pt x="393" y="100"/>
                  </a:lnTo>
                  <a:lnTo>
                    <a:pt x="396" y="85"/>
                  </a:lnTo>
                  <a:lnTo>
                    <a:pt x="396" y="74"/>
                  </a:lnTo>
                  <a:lnTo>
                    <a:pt x="396" y="63"/>
                  </a:lnTo>
                  <a:lnTo>
                    <a:pt x="396" y="54"/>
                  </a:lnTo>
                  <a:lnTo>
                    <a:pt x="396" y="43"/>
                  </a:lnTo>
                  <a:lnTo>
                    <a:pt x="396" y="34"/>
                  </a:lnTo>
                  <a:lnTo>
                    <a:pt x="398" y="23"/>
                  </a:lnTo>
                  <a:lnTo>
                    <a:pt x="398" y="14"/>
                  </a:lnTo>
                  <a:lnTo>
                    <a:pt x="398" y="6"/>
                  </a:lnTo>
                  <a:lnTo>
                    <a:pt x="398" y="3"/>
                  </a:lnTo>
                  <a:lnTo>
                    <a:pt x="400" y="3"/>
                  </a:lnTo>
                  <a:lnTo>
                    <a:pt x="403" y="0"/>
                  </a:lnTo>
                  <a:lnTo>
                    <a:pt x="408" y="3"/>
                  </a:lnTo>
                  <a:lnTo>
                    <a:pt x="410" y="6"/>
                  </a:lnTo>
                  <a:lnTo>
                    <a:pt x="413" y="9"/>
                  </a:lnTo>
                  <a:lnTo>
                    <a:pt x="413" y="14"/>
                  </a:lnTo>
                  <a:lnTo>
                    <a:pt x="415" y="23"/>
                  </a:lnTo>
                  <a:lnTo>
                    <a:pt x="417" y="26"/>
                  </a:lnTo>
                  <a:lnTo>
                    <a:pt x="417" y="31"/>
                  </a:lnTo>
                  <a:lnTo>
                    <a:pt x="417" y="37"/>
                  </a:lnTo>
                  <a:lnTo>
                    <a:pt x="420" y="43"/>
                  </a:lnTo>
                  <a:lnTo>
                    <a:pt x="420" y="51"/>
                  </a:lnTo>
                  <a:lnTo>
                    <a:pt x="422" y="60"/>
                  </a:lnTo>
                  <a:lnTo>
                    <a:pt x="422" y="63"/>
                  </a:lnTo>
                  <a:lnTo>
                    <a:pt x="425" y="66"/>
                  </a:lnTo>
                  <a:lnTo>
                    <a:pt x="425" y="71"/>
                  </a:lnTo>
                  <a:lnTo>
                    <a:pt x="425" y="77"/>
                  </a:lnTo>
                  <a:lnTo>
                    <a:pt x="425" y="80"/>
                  </a:lnTo>
                  <a:lnTo>
                    <a:pt x="425" y="85"/>
                  </a:lnTo>
                  <a:lnTo>
                    <a:pt x="425" y="94"/>
                  </a:lnTo>
                  <a:lnTo>
                    <a:pt x="425" y="103"/>
                  </a:lnTo>
                  <a:lnTo>
                    <a:pt x="425" y="108"/>
                  </a:lnTo>
                  <a:lnTo>
                    <a:pt x="427" y="120"/>
                  </a:lnTo>
                  <a:lnTo>
                    <a:pt x="427" y="125"/>
                  </a:lnTo>
                  <a:lnTo>
                    <a:pt x="427" y="140"/>
                  </a:lnTo>
                  <a:lnTo>
                    <a:pt x="427" y="148"/>
                  </a:lnTo>
                  <a:lnTo>
                    <a:pt x="427" y="159"/>
                  </a:lnTo>
                  <a:lnTo>
                    <a:pt x="427" y="174"/>
                  </a:lnTo>
                  <a:lnTo>
                    <a:pt x="427" y="185"/>
                  </a:lnTo>
                  <a:lnTo>
                    <a:pt x="427" y="199"/>
                  </a:lnTo>
                  <a:lnTo>
                    <a:pt x="427" y="213"/>
                  </a:lnTo>
                  <a:lnTo>
                    <a:pt x="427" y="228"/>
                  </a:lnTo>
                  <a:lnTo>
                    <a:pt x="427" y="245"/>
                  </a:lnTo>
                  <a:lnTo>
                    <a:pt x="427" y="259"/>
                  </a:lnTo>
                  <a:lnTo>
                    <a:pt x="427" y="273"/>
                  </a:lnTo>
                  <a:lnTo>
                    <a:pt x="427" y="290"/>
                  </a:lnTo>
                  <a:lnTo>
                    <a:pt x="427" y="310"/>
                  </a:lnTo>
                  <a:lnTo>
                    <a:pt x="427" y="324"/>
                  </a:lnTo>
                  <a:lnTo>
                    <a:pt x="427" y="344"/>
                  </a:lnTo>
                  <a:lnTo>
                    <a:pt x="427" y="361"/>
                  </a:lnTo>
                  <a:lnTo>
                    <a:pt x="427" y="381"/>
                  </a:lnTo>
                  <a:lnTo>
                    <a:pt x="427" y="398"/>
                  </a:lnTo>
                  <a:lnTo>
                    <a:pt x="427" y="418"/>
                  </a:lnTo>
                  <a:lnTo>
                    <a:pt x="427" y="435"/>
                  </a:lnTo>
                  <a:lnTo>
                    <a:pt x="427" y="455"/>
                  </a:lnTo>
                  <a:lnTo>
                    <a:pt x="427" y="475"/>
                  </a:lnTo>
                  <a:lnTo>
                    <a:pt x="427" y="492"/>
                  </a:lnTo>
                  <a:lnTo>
                    <a:pt x="427" y="512"/>
                  </a:lnTo>
                  <a:lnTo>
                    <a:pt x="427" y="532"/>
                  </a:lnTo>
                  <a:lnTo>
                    <a:pt x="427" y="552"/>
                  </a:lnTo>
                  <a:lnTo>
                    <a:pt x="427" y="572"/>
                  </a:lnTo>
                  <a:lnTo>
                    <a:pt x="427" y="592"/>
                  </a:lnTo>
                  <a:lnTo>
                    <a:pt x="427" y="612"/>
                  </a:lnTo>
                  <a:lnTo>
                    <a:pt x="427" y="632"/>
                  </a:lnTo>
                  <a:lnTo>
                    <a:pt x="425" y="652"/>
                  </a:lnTo>
                  <a:lnTo>
                    <a:pt x="425" y="671"/>
                  </a:lnTo>
                  <a:lnTo>
                    <a:pt x="425" y="691"/>
                  </a:lnTo>
                  <a:lnTo>
                    <a:pt x="425" y="711"/>
                  </a:lnTo>
                  <a:lnTo>
                    <a:pt x="425" y="728"/>
                  </a:lnTo>
                  <a:lnTo>
                    <a:pt x="425" y="748"/>
                  </a:lnTo>
                  <a:lnTo>
                    <a:pt x="425" y="768"/>
                  </a:lnTo>
                  <a:lnTo>
                    <a:pt x="425" y="788"/>
                  </a:lnTo>
                  <a:lnTo>
                    <a:pt x="422" y="805"/>
                  </a:lnTo>
                  <a:lnTo>
                    <a:pt x="422" y="825"/>
                  </a:lnTo>
                  <a:lnTo>
                    <a:pt x="422" y="842"/>
                  </a:lnTo>
                  <a:lnTo>
                    <a:pt x="422" y="859"/>
                  </a:lnTo>
                  <a:lnTo>
                    <a:pt x="420" y="876"/>
                  </a:lnTo>
                  <a:lnTo>
                    <a:pt x="420" y="893"/>
                  </a:lnTo>
                  <a:lnTo>
                    <a:pt x="420" y="910"/>
                  </a:lnTo>
                  <a:lnTo>
                    <a:pt x="420" y="925"/>
                  </a:lnTo>
                  <a:lnTo>
                    <a:pt x="420" y="942"/>
                  </a:lnTo>
                  <a:lnTo>
                    <a:pt x="417" y="956"/>
                  </a:lnTo>
                  <a:lnTo>
                    <a:pt x="417" y="970"/>
                  </a:lnTo>
                  <a:lnTo>
                    <a:pt x="417" y="984"/>
                  </a:lnTo>
                  <a:lnTo>
                    <a:pt x="417" y="999"/>
                  </a:lnTo>
                  <a:lnTo>
                    <a:pt x="417" y="1010"/>
                  </a:lnTo>
                  <a:lnTo>
                    <a:pt x="417" y="1024"/>
                  </a:lnTo>
                  <a:lnTo>
                    <a:pt x="415" y="1036"/>
                  </a:lnTo>
                  <a:lnTo>
                    <a:pt x="415" y="1047"/>
                  </a:lnTo>
                  <a:lnTo>
                    <a:pt x="415" y="1058"/>
                  </a:lnTo>
                  <a:lnTo>
                    <a:pt x="415" y="1067"/>
                  </a:lnTo>
                  <a:lnTo>
                    <a:pt x="413" y="1078"/>
                  </a:lnTo>
                  <a:lnTo>
                    <a:pt x="413" y="1087"/>
                  </a:lnTo>
                  <a:lnTo>
                    <a:pt x="410" y="1098"/>
                  </a:lnTo>
                  <a:lnTo>
                    <a:pt x="410" y="1110"/>
                  </a:lnTo>
                  <a:lnTo>
                    <a:pt x="410" y="1121"/>
                  </a:lnTo>
                  <a:lnTo>
                    <a:pt x="408" y="1135"/>
                  </a:lnTo>
                  <a:lnTo>
                    <a:pt x="405" y="1146"/>
                  </a:lnTo>
                  <a:lnTo>
                    <a:pt x="403" y="1161"/>
                  </a:lnTo>
                  <a:lnTo>
                    <a:pt x="400" y="1175"/>
                  </a:lnTo>
                  <a:lnTo>
                    <a:pt x="400" y="1189"/>
                  </a:lnTo>
                  <a:lnTo>
                    <a:pt x="396" y="1203"/>
                  </a:lnTo>
                  <a:lnTo>
                    <a:pt x="396" y="1220"/>
                  </a:lnTo>
                  <a:lnTo>
                    <a:pt x="391" y="1235"/>
                  </a:lnTo>
                  <a:lnTo>
                    <a:pt x="388" y="1252"/>
                  </a:lnTo>
                  <a:lnTo>
                    <a:pt x="386" y="1269"/>
                  </a:lnTo>
                  <a:lnTo>
                    <a:pt x="384" y="1286"/>
                  </a:lnTo>
                  <a:lnTo>
                    <a:pt x="379" y="1303"/>
                  </a:lnTo>
                  <a:lnTo>
                    <a:pt x="376" y="1320"/>
                  </a:lnTo>
                  <a:lnTo>
                    <a:pt x="372" y="1337"/>
                  </a:lnTo>
                  <a:lnTo>
                    <a:pt x="369" y="1357"/>
                  </a:lnTo>
                  <a:lnTo>
                    <a:pt x="364" y="1374"/>
                  </a:lnTo>
                  <a:lnTo>
                    <a:pt x="359" y="1394"/>
                  </a:lnTo>
                  <a:lnTo>
                    <a:pt x="357" y="1414"/>
                  </a:lnTo>
                  <a:lnTo>
                    <a:pt x="352" y="1431"/>
                  </a:lnTo>
                  <a:lnTo>
                    <a:pt x="347" y="1451"/>
                  </a:lnTo>
                  <a:lnTo>
                    <a:pt x="343" y="1471"/>
                  </a:lnTo>
                  <a:lnTo>
                    <a:pt x="338" y="1491"/>
                  </a:lnTo>
                  <a:lnTo>
                    <a:pt x="333" y="1511"/>
                  </a:lnTo>
                  <a:lnTo>
                    <a:pt x="328" y="1531"/>
                  </a:lnTo>
                  <a:lnTo>
                    <a:pt x="323" y="1550"/>
                  </a:lnTo>
                  <a:lnTo>
                    <a:pt x="318" y="1570"/>
                  </a:lnTo>
                  <a:lnTo>
                    <a:pt x="311" y="1590"/>
                  </a:lnTo>
                  <a:lnTo>
                    <a:pt x="306" y="1610"/>
                  </a:lnTo>
                  <a:lnTo>
                    <a:pt x="302" y="1630"/>
                  </a:lnTo>
                  <a:lnTo>
                    <a:pt x="294" y="1650"/>
                  </a:lnTo>
                  <a:lnTo>
                    <a:pt x="289" y="1670"/>
                  </a:lnTo>
                  <a:lnTo>
                    <a:pt x="282" y="1690"/>
                  </a:lnTo>
                  <a:lnTo>
                    <a:pt x="277" y="1710"/>
                  </a:lnTo>
                  <a:lnTo>
                    <a:pt x="270" y="1730"/>
                  </a:lnTo>
                  <a:lnTo>
                    <a:pt x="265" y="1750"/>
                  </a:lnTo>
                  <a:lnTo>
                    <a:pt x="258" y="1769"/>
                  </a:lnTo>
                  <a:lnTo>
                    <a:pt x="251" y="1787"/>
                  </a:lnTo>
                  <a:lnTo>
                    <a:pt x="244" y="1806"/>
                  </a:lnTo>
                  <a:lnTo>
                    <a:pt x="236" y="1826"/>
                  </a:lnTo>
                  <a:lnTo>
                    <a:pt x="232" y="1843"/>
                  </a:lnTo>
                  <a:lnTo>
                    <a:pt x="224" y="1863"/>
                  </a:lnTo>
                  <a:lnTo>
                    <a:pt x="217" y="1880"/>
                  </a:lnTo>
                  <a:lnTo>
                    <a:pt x="210" y="1900"/>
                  </a:lnTo>
                  <a:lnTo>
                    <a:pt x="203" y="1917"/>
                  </a:lnTo>
                  <a:lnTo>
                    <a:pt x="193" y="1934"/>
                  </a:lnTo>
                  <a:lnTo>
                    <a:pt x="186" y="1952"/>
                  </a:lnTo>
                  <a:lnTo>
                    <a:pt x="181" y="1969"/>
                  </a:lnTo>
                  <a:lnTo>
                    <a:pt x="171" y="1983"/>
                  </a:lnTo>
                  <a:lnTo>
                    <a:pt x="164" y="2003"/>
                  </a:lnTo>
                  <a:lnTo>
                    <a:pt x="157" y="2017"/>
                  </a:lnTo>
                  <a:lnTo>
                    <a:pt x="150" y="2031"/>
                  </a:lnTo>
                  <a:lnTo>
                    <a:pt x="140" y="2048"/>
                  </a:lnTo>
                  <a:lnTo>
                    <a:pt x="133" y="2060"/>
                  </a:lnTo>
                  <a:lnTo>
                    <a:pt x="125" y="2077"/>
                  </a:lnTo>
                  <a:lnTo>
                    <a:pt x="116" y="2088"/>
                  </a:lnTo>
                  <a:lnTo>
                    <a:pt x="108" y="2099"/>
                  </a:lnTo>
                  <a:lnTo>
                    <a:pt x="99" y="2114"/>
                  </a:lnTo>
                  <a:lnTo>
                    <a:pt x="92" y="2125"/>
                  </a:lnTo>
                  <a:lnTo>
                    <a:pt x="84" y="2136"/>
                  </a:lnTo>
                  <a:lnTo>
                    <a:pt x="82" y="2136"/>
                  </a:lnTo>
                  <a:lnTo>
                    <a:pt x="80" y="2136"/>
                  </a:lnTo>
                  <a:lnTo>
                    <a:pt x="77" y="2136"/>
                  </a:lnTo>
                  <a:lnTo>
                    <a:pt x="75" y="2134"/>
                  </a:lnTo>
                  <a:lnTo>
                    <a:pt x="72" y="2131"/>
                  </a:lnTo>
                  <a:lnTo>
                    <a:pt x="72" y="2128"/>
                  </a:lnTo>
                  <a:lnTo>
                    <a:pt x="70" y="2119"/>
                  </a:lnTo>
                  <a:lnTo>
                    <a:pt x="70" y="2116"/>
                  </a:lnTo>
                  <a:lnTo>
                    <a:pt x="70" y="2111"/>
                  </a:lnTo>
                  <a:lnTo>
                    <a:pt x="70" y="2105"/>
                  </a:lnTo>
                  <a:lnTo>
                    <a:pt x="72" y="2099"/>
                  </a:lnTo>
                  <a:lnTo>
                    <a:pt x="72" y="2097"/>
                  </a:lnTo>
                  <a:lnTo>
                    <a:pt x="72" y="2088"/>
                  </a:lnTo>
                  <a:lnTo>
                    <a:pt x="75" y="2080"/>
                  </a:lnTo>
                  <a:lnTo>
                    <a:pt x="77" y="2074"/>
                  </a:lnTo>
                  <a:lnTo>
                    <a:pt x="80" y="2065"/>
                  </a:lnTo>
                  <a:lnTo>
                    <a:pt x="80" y="2060"/>
                  </a:lnTo>
                  <a:lnTo>
                    <a:pt x="82" y="2057"/>
                  </a:lnTo>
                  <a:lnTo>
                    <a:pt x="82" y="2051"/>
                  </a:lnTo>
                  <a:lnTo>
                    <a:pt x="84" y="2048"/>
                  </a:lnTo>
                  <a:lnTo>
                    <a:pt x="87" y="2043"/>
                  </a:lnTo>
                  <a:lnTo>
                    <a:pt x="89" y="2037"/>
                  </a:lnTo>
                  <a:lnTo>
                    <a:pt x="89" y="2031"/>
                  </a:lnTo>
                  <a:lnTo>
                    <a:pt x="92" y="2028"/>
                  </a:lnTo>
                  <a:lnTo>
                    <a:pt x="94" y="2020"/>
                  </a:lnTo>
                  <a:lnTo>
                    <a:pt x="96" y="2014"/>
                  </a:lnTo>
                  <a:lnTo>
                    <a:pt x="99" y="2008"/>
                  </a:lnTo>
                  <a:lnTo>
                    <a:pt x="101" y="2000"/>
                  </a:lnTo>
                  <a:lnTo>
                    <a:pt x="101" y="1991"/>
                  </a:lnTo>
                  <a:lnTo>
                    <a:pt x="106" y="1983"/>
                  </a:lnTo>
                  <a:lnTo>
                    <a:pt x="108" y="1974"/>
                  </a:lnTo>
                  <a:lnTo>
                    <a:pt x="113" y="1966"/>
                  </a:lnTo>
                  <a:lnTo>
                    <a:pt x="116" y="1957"/>
                  </a:lnTo>
                  <a:lnTo>
                    <a:pt x="118" y="1946"/>
                  </a:lnTo>
                  <a:lnTo>
                    <a:pt x="123" y="1937"/>
                  </a:lnTo>
                  <a:lnTo>
                    <a:pt x="128" y="1926"/>
                  </a:lnTo>
                  <a:lnTo>
                    <a:pt x="133" y="1915"/>
                  </a:lnTo>
                  <a:lnTo>
                    <a:pt x="135" y="1903"/>
                  </a:lnTo>
                  <a:lnTo>
                    <a:pt x="140" y="1892"/>
                  </a:lnTo>
                  <a:lnTo>
                    <a:pt x="147" y="1880"/>
                  </a:lnTo>
                  <a:lnTo>
                    <a:pt x="150" y="1869"/>
                  </a:lnTo>
                  <a:lnTo>
                    <a:pt x="152" y="1858"/>
                  </a:lnTo>
                  <a:lnTo>
                    <a:pt x="159" y="1843"/>
                  </a:lnTo>
                  <a:lnTo>
                    <a:pt x="164" y="1832"/>
                  </a:lnTo>
                  <a:lnTo>
                    <a:pt x="166" y="1818"/>
                  </a:lnTo>
                  <a:lnTo>
                    <a:pt x="174" y="1804"/>
                  </a:lnTo>
                  <a:lnTo>
                    <a:pt x="178" y="1792"/>
                  </a:lnTo>
                  <a:lnTo>
                    <a:pt x="183" y="1778"/>
                  </a:lnTo>
                  <a:lnTo>
                    <a:pt x="186" y="1764"/>
                  </a:lnTo>
                  <a:lnTo>
                    <a:pt x="193" y="1750"/>
                  </a:lnTo>
                  <a:lnTo>
                    <a:pt x="198" y="1735"/>
                  </a:lnTo>
                  <a:lnTo>
                    <a:pt x="203" y="1721"/>
                  </a:lnTo>
                  <a:lnTo>
                    <a:pt x="207" y="1707"/>
                  </a:lnTo>
                  <a:lnTo>
                    <a:pt x="212" y="1693"/>
                  </a:lnTo>
                  <a:lnTo>
                    <a:pt x="217" y="1678"/>
                  </a:lnTo>
                  <a:lnTo>
                    <a:pt x="224" y="1664"/>
                  </a:lnTo>
                  <a:lnTo>
                    <a:pt x="227" y="1650"/>
                  </a:lnTo>
                  <a:lnTo>
                    <a:pt x="234" y="1633"/>
                  </a:lnTo>
                  <a:lnTo>
                    <a:pt x="236" y="1619"/>
                  </a:lnTo>
                  <a:lnTo>
                    <a:pt x="244" y="1604"/>
                  </a:lnTo>
                  <a:lnTo>
                    <a:pt x="248" y="1590"/>
                  </a:lnTo>
                  <a:lnTo>
                    <a:pt x="253" y="1573"/>
                  </a:lnTo>
                  <a:lnTo>
                    <a:pt x="258" y="1559"/>
                  </a:lnTo>
                  <a:lnTo>
                    <a:pt x="263" y="1545"/>
                  </a:lnTo>
                  <a:lnTo>
                    <a:pt x="268" y="1531"/>
                  </a:lnTo>
                  <a:lnTo>
                    <a:pt x="270" y="1513"/>
                  </a:lnTo>
                  <a:lnTo>
                    <a:pt x="277" y="1499"/>
                  </a:lnTo>
                  <a:lnTo>
                    <a:pt x="282" y="1485"/>
                  </a:lnTo>
                  <a:lnTo>
                    <a:pt x="285" y="1471"/>
                  </a:lnTo>
                  <a:lnTo>
                    <a:pt x="289" y="1457"/>
                  </a:lnTo>
                  <a:lnTo>
                    <a:pt x="294" y="1442"/>
                  </a:lnTo>
                  <a:lnTo>
                    <a:pt x="299" y="1428"/>
                  </a:lnTo>
                  <a:lnTo>
                    <a:pt x="304" y="1414"/>
                  </a:lnTo>
                  <a:lnTo>
                    <a:pt x="306" y="1397"/>
                  </a:lnTo>
                  <a:lnTo>
                    <a:pt x="311" y="1385"/>
                  </a:lnTo>
                  <a:lnTo>
                    <a:pt x="316" y="1371"/>
                  </a:lnTo>
                  <a:lnTo>
                    <a:pt x="318" y="1357"/>
                  </a:lnTo>
                  <a:lnTo>
                    <a:pt x="321" y="1346"/>
                  </a:lnTo>
                  <a:lnTo>
                    <a:pt x="323" y="1331"/>
                  </a:lnTo>
                  <a:lnTo>
                    <a:pt x="328" y="1320"/>
                  </a:lnTo>
                  <a:lnTo>
                    <a:pt x="330" y="1306"/>
                  </a:lnTo>
                  <a:lnTo>
                    <a:pt x="333" y="1294"/>
                  </a:lnTo>
                  <a:lnTo>
                    <a:pt x="335" y="1283"/>
                  </a:lnTo>
                  <a:lnTo>
                    <a:pt x="338" y="1272"/>
                  </a:lnTo>
                  <a:lnTo>
                    <a:pt x="340" y="1257"/>
                  </a:lnTo>
                  <a:lnTo>
                    <a:pt x="343" y="1246"/>
                  </a:lnTo>
                  <a:lnTo>
                    <a:pt x="343" y="1238"/>
                  </a:lnTo>
                  <a:lnTo>
                    <a:pt x="345" y="1226"/>
                  </a:lnTo>
                  <a:lnTo>
                    <a:pt x="345" y="1215"/>
                  </a:lnTo>
                  <a:lnTo>
                    <a:pt x="347" y="1206"/>
                  </a:lnTo>
                  <a:lnTo>
                    <a:pt x="350" y="1195"/>
                  </a:lnTo>
                  <a:lnTo>
                    <a:pt x="350" y="1186"/>
                  </a:lnTo>
                  <a:lnTo>
                    <a:pt x="350" y="1175"/>
                  </a:lnTo>
                  <a:lnTo>
                    <a:pt x="352" y="1166"/>
                  </a:lnTo>
                  <a:lnTo>
                    <a:pt x="352" y="1158"/>
                  </a:lnTo>
                  <a:lnTo>
                    <a:pt x="355" y="1149"/>
                  </a:lnTo>
                  <a:lnTo>
                    <a:pt x="355" y="1138"/>
                  </a:lnTo>
                  <a:lnTo>
                    <a:pt x="357" y="1132"/>
                  </a:lnTo>
                  <a:lnTo>
                    <a:pt x="357" y="1124"/>
                  </a:lnTo>
                  <a:lnTo>
                    <a:pt x="357" y="1115"/>
                  </a:lnTo>
                  <a:lnTo>
                    <a:pt x="359" y="1107"/>
                  </a:lnTo>
                  <a:lnTo>
                    <a:pt x="359" y="1098"/>
                  </a:lnTo>
                  <a:lnTo>
                    <a:pt x="359" y="1090"/>
                  </a:lnTo>
                  <a:lnTo>
                    <a:pt x="362" y="1084"/>
                  </a:lnTo>
                  <a:lnTo>
                    <a:pt x="362" y="1075"/>
                  </a:lnTo>
                  <a:lnTo>
                    <a:pt x="362" y="1067"/>
                  </a:lnTo>
                  <a:lnTo>
                    <a:pt x="362" y="1058"/>
                  </a:lnTo>
                  <a:lnTo>
                    <a:pt x="364" y="1053"/>
                  </a:lnTo>
                  <a:lnTo>
                    <a:pt x="364" y="1044"/>
                  </a:lnTo>
                  <a:lnTo>
                    <a:pt x="367" y="1038"/>
                  </a:lnTo>
                  <a:lnTo>
                    <a:pt x="367" y="1033"/>
                  </a:lnTo>
                  <a:lnTo>
                    <a:pt x="367" y="1024"/>
                  </a:lnTo>
                  <a:lnTo>
                    <a:pt x="367" y="1018"/>
                  </a:lnTo>
                  <a:lnTo>
                    <a:pt x="367" y="1010"/>
                  </a:lnTo>
                  <a:lnTo>
                    <a:pt x="369" y="1004"/>
                  </a:lnTo>
                  <a:lnTo>
                    <a:pt x="369" y="999"/>
                  </a:lnTo>
                  <a:lnTo>
                    <a:pt x="369" y="990"/>
                  </a:lnTo>
                  <a:lnTo>
                    <a:pt x="369" y="987"/>
                  </a:lnTo>
                  <a:lnTo>
                    <a:pt x="369" y="982"/>
                  </a:lnTo>
                  <a:lnTo>
                    <a:pt x="372" y="976"/>
                  </a:lnTo>
                  <a:lnTo>
                    <a:pt x="372" y="970"/>
                  </a:lnTo>
                  <a:lnTo>
                    <a:pt x="372" y="964"/>
                  </a:lnTo>
                  <a:lnTo>
                    <a:pt x="372" y="959"/>
                  </a:lnTo>
                  <a:lnTo>
                    <a:pt x="374" y="956"/>
                  </a:lnTo>
                  <a:lnTo>
                    <a:pt x="374" y="947"/>
                  </a:lnTo>
                  <a:lnTo>
                    <a:pt x="374" y="945"/>
                  </a:lnTo>
                  <a:lnTo>
                    <a:pt x="374" y="939"/>
                  </a:lnTo>
                  <a:lnTo>
                    <a:pt x="374" y="936"/>
                  </a:lnTo>
                  <a:lnTo>
                    <a:pt x="374" y="930"/>
                  </a:lnTo>
                  <a:lnTo>
                    <a:pt x="374" y="927"/>
                  </a:lnTo>
                  <a:lnTo>
                    <a:pt x="374" y="922"/>
                  </a:lnTo>
                  <a:lnTo>
                    <a:pt x="376" y="919"/>
                  </a:lnTo>
                  <a:lnTo>
                    <a:pt x="376" y="910"/>
                  </a:lnTo>
                  <a:lnTo>
                    <a:pt x="376" y="905"/>
                  </a:lnTo>
                  <a:lnTo>
                    <a:pt x="376" y="896"/>
                  </a:lnTo>
                  <a:lnTo>
                    <a:pt x="376" y="888"/>
                  </a:lnTo>
                  <a:lnTo>
                    <a:pt x="376" y="882"/>
                  </a:lnTo>
                  <a:lnTo>
                    <a:pt x="376" y="876"/>
                  </a:lnTo>
                  <a:lnTo>
                    <a:pt x="376" y="871"/>
                  </a:lnTo>
                  <a:lnTo>
                    <a:pt x="376" y="868"/>
                  </a:lnTo>
                  <a:lnTo>
                    <a:pt x="376" y="862"/>
                  </a:lnTo>
                  <a:lnTo>
                    <a:pt x="379" y="859"/>
                  </a:lnTo>
                  <a:lnTo>
                    <a:pt x="376" y="856"/>
                  </a:lnTo>
                  <a:lnTo>
                    <a:pt x="374" y="859"/>
                  </a:lnTo>
                  <a:lnTo>
                    <a:pt x="372" y="868"/>
                  </a:lnTo>
                  <a:lnTo>
                    <a:pt x="369" y="871"/>
                  </a:lnTo>
                  <a:lnTo>
                    <a:pt x="369" y="876"/>
                  </a:lnTo>
                  <a:lnTo>
                    <a:pt x="367" y="879"/>
                  </a:lnTo>
                  <a:lnTo>
                    <a:pt x="367" y="888"/>
                  </a:lnTo>
                  <a:lnTo>
                    <a:pt x="362" y="890"/>
                  </a:lnTo>
                  <a:lnTo>
                    <a:pt x="362" y="899"/>
                  </a:lnTo>
                  <a:lnTo>
                    <a:pt x="359" y="908"/>
                  </a:lnTo>
                  <a:lnTo>
                    <a:pt x="357" y="916"/>
                  </a:lnTo>
                  <a:lnTo>
                    <a:pt x="352" y="925"/>
                  </a:lnTo>
                  <a:lnTo>
                    <a:pt x="352" y="933"/>
                  </a:lnTo>
                  <a:lnTo>
                    <a:pt x="350" y="945"/>
                  </a:lnTo>
                  <a:lnTo>
                    <a:pt x="345" y="953"/>
                  </a:lnTo>
                  <a:lnTo>
                    <a:pt x="343" y="964"/>
                  </a:lnTo>
                  <a:lnTo>
                    <a:pt x="340" y="976"/>
                  </a:lnTo>
                  <a:lnTo>
                    <a:pt x="338" y="984"/>
                  </a:lnTo>
                  <a:lnTo>
                    <a:pt x="335" y="999"/>
                  </a:lnTo>
                  <a:lnTo>
                    <a:pt x="333" y="1007"/>
                  </a:lnTo>
                  <a:lnTo>
                    <a:pt x="328" y="1021"/>
                  </a:lnTo>
                  <a:lnTo>
                    <a:pt x="326" y="1033"/>
                  </a:lnTo>
                  <a:lnTo>
                    <a:pt x="323" y="1044"/>
                  </a:lnTo>
                  <a:lnTo>
                    <a:pt x="318" y="1055"/>
                  </a:lnTo>
                  <a:lnTo>
                    <a:pt x="316" y="1070"/>
                  </a:lnTo>
                  <a:lnTo>
                    <a:pt x="311" y="1081"/>
                  </a:lnTo>
                  <a:lnTo>
                    <a:pt x="309" y="1095"/>
                  </a:lnTo>
                  <a:lnTo>
                    <a:pt x="306" y="1107"/>
                  </a:lnTo>
                  <a:lnTo>
                    <a:pt x="302" y="1121"/>
                  </a:lnTo>
                  <a:lnTo>
                    <a:pt x="299" y="1132"/>
                  </a:lnTo>
                  <a:lnTo>
                    <a:pt x="297" y="1146"/>
                  </a:lnTo>
                  <a:lnTo>
                    <a:pt x="292" y="1158"/>
                  </a:lnTo>
                  <a:lnTo>
                    <a:pt x="289" y="1172"/>
                  </a:lnTo>
                  <a:lnTo>
                    <a:pt x="285" y="1183"/>
                  </a:lnTo>
                  <a:lnTo>
                    <a:pt x="282" y="1198"/>
                  </a:lnTo>
                  <a:lnTo>
                    <a:pt x="280" y="1209"/>
                  </a:lnTo>
                  <a:lnTo>
                    <a:pt x="275" y="1223"/>
                  </a:lnTo>
                  <a:lnTo>
                    <a:pt x="273" y="1235"/>
                  </a:lnTo>
                  <a:lnTo>
                    <a:pt x="270" y="1246"/>
                  </a:lnTo>
                  <a:lnTo>
                    <a:pt x="268" y="1257"/>
                  </a:lnTo>
                  <a:lnTo>
                    <a:pt x="265" y="1272"/>
                  </a:lnTo>
                  <a:lnTo>
                    <a:pt x="261" y="1283"/>
                  </a:lnTo>
                  <a:lnTo>
                    <a:pt x="258" y="1294"/>
                  </a:lnTo>
                  <a:lnTo>
                    <a:pt x="256" y="1306"/>
                  </a:lnTo>
                  <a:lnTo>
                    <a:pt x="253" y="1314"/>
                  </a:lnTo>
                  <a:lnTo>
                    <a:pt x="251" y="1323"/>
                  </a:lnTo>
                  <a:lnTo>
                    <a:pt x="248" y="1334"/>
                  </a:lnTo>
                  <a:lnTo>
                    <a:pt x="244" y="1343"/>
                  </a:lnTo>
                  <a:lnTo>
                    <a:pt x="244" y="1354"/>
                  </a:lnTo>
                  <a:lnTo>
                    <a:pt x="241" y="1363"/>
                  </a:lnTo>
                  <a:lnTo>
                    <a:pt x="239" y="1371"/>
                  </a:lnTo>
                  <a:lnTo>
                    <a:pt x="236" y="1377"/>
                  </a:lnTo>
                  <a:lnTo>
                    <a:pt x="234" y="1383"/>
                  </a:lnTo>
                  <a:lnTo>
                    <a:pt x="234" y="1391"/>
                  </a:lnTo>
                  <a:lnTo>
                    <a:pt x="232" y="1397"/>
                  </a:lnTo>
                  <a:lnTo>
                    <a:pt x="232" y="1403"/>
                  </a:lnTo>
                  <a:lnTo>
                    <a:pt x="229" y="1405"/>
                  </a:lnTo>
                  <a:lnTo>
                    <a:pt x="227" y="1411"/>
                  </a:lnTo>
                  <a:lnTo>
                    <a:pt x="227" y="1414"/>
                  </a:lnTo>
                  <a:lnTo>
                    <a:pt x="227" y="1417"/>
                  </a:lnTo>
                  <a:lnTo>
                    <a:pt x="227" y="1422"/>
                  </a:lnTo>
                  <a:lnTo>
                    <a:pt x="224" y="1425"/>
                  </a:lnTo>
                  <a:lnTo>
                    <a:pt x="222" y="1434"/>
                  </a:lnTo>
                  <a:lnTo>
                    <a:pt x="219" y="1437"/>
                  </a:lnTo>
                  <a:lnTo>
                    <a:pt x="217" y="1445"/>
                  </a:lnTo>
                  <a:lnTo>
                    <a:pt x="217" y="1454"/>
                  </a:lnTo>
                  <a:lnTo>
                    <a:pt x="215" y="1462"/>
                  </a:lnTo>
                  <a:lnTo>
                    <a:pt x="212" y="1471"/>
                  </a:lnTo>
                  <a:lnTo>
                    <a:pt x="210" y="1476"/>
                  </a:lnTo>
                  <a:lnTo>
                    <a:pt x="207" y="1488"/>
                  </a:lnTo>
                  <a:lnTo>
                    <a:pt x="205" y="1496"/>
                  </a:lnTo>
                  <a:lnTo>
                    <a:pt x="200" y="1511"/>
                  </a:lnTo>
                  <a:lnTo>
                    <a:pt x="198" y="1519"/>
                  </a:lnTo>
                  <a:lnTo>
                    <a:pt x="195" y="1533"/>
                  </a:lnTo>
                  <a:lnTo>
                    <a:pt x="193" y="1545"/>
                  </a:lnTo>
                  <a:lnTo>
                    <a:pt x="191" y="1556"/>
                  </a:lnTo>
                  <a:lnTo>
                    <a:pt x="186" y="1570"/>
                  </a:lnTo>
                  <a:lnTo>
                    <a:pt x="183" y="1582"/>
                  </a:lnTo>
                  <a:lnTo>
                    <a:pt x="181" y="1596"/>
                  </a:lnTo>
                  <a:lnTo>
                    <a:pt x="176" y="1607"/>
                  </a:lnTo>
                  <a:lnTo>
                    <a:pt x="171" y="1622"/>
                  </a:lnTo>
                  <a:lnTo>
                    <a:pt x="169" y="1639"/>
                  </a:lnTo>
                  <a:lnTo>
                    <a:pt x="164" y="1650"/>
                  </a:lnTo>
                  <a:lnTo>
                    <a:pt x="162" y="1664"/>
                  </a:lnTo>
                  <a:lnTo>
                    <a:pt x="157" y="1681"/>
                  </a:lnTo>
                  <a:lnTo>
                    <a:pt x="152" y="1695"/>
                  </a:lnTo>
                  <a:lnTo>
                    <a:pt x="150" y="1710"/>
                  </a:lnTo>
                  <a:lnTo>
                    <a:pt x="147" y="1724"/>
                  </a:lnTo>
                  <a:lnTo>
                    <a:pt x="142" y="1741"/>
                  </a:lnTo>
                  <a:lnTo>
                    <a:pt x="137" y="1755"/>
                  </a:lnTo>
                  <a:lnTo>
                    <a:pt x="133" y="1769"/>
                  </a:lnTo>
                  <a:lnTo>
                    <a:pt x="130" y="1784"/>
                  </a:lnTo>
                  <a:lnTo>
                    <a:pt x="125" y="1801"/>
                  </a:lnTo>
                  <a:lnTo>
                    <a:pt x="123" y="1812"/>
                  </a:lnTo>
                  <a:lnTo>
                    <a:pt x="118" y="1829"/>
                  </a:lnTo>
                  <a:lnTo>
                    <a:pt x="113" y="1843"/>
                  </a:lnTo>
                  <a:lnTo>
                    <a:pt x="108" y="1858"/>
                  </a:lnTo>
                  <a:lnTo>
                    <a:pt x="106" y="1872"/>
                  </a:lnTo>
                  <a:lnTo>
                    <a:pt x="101" y="1889"/>
                  </a:lnTo>
                  <a:lnTo>
                    <a:pt x="99" y="1900"/>
                  </a:lnTo>
                  <a:lnTo>
                    <a:pt x="94" y="1915"/>
                  </a:lnTo>
                  <a:lnTo>
                    <a:pt x="89" y="1929"/>
                  </a:lnTo>
                  <a:lnTo>
                    <a:pt x="87" y="1940"/>
                  </a:lnTo>
                  <a:lnTo>
                    <a:pt x="82" y="1954"/>
                  </a:lnTo>
                  <a:lnTo>
                    <a:pt x="80" y="1966"/>
                  </a:lnTo>
                  <a:lnTo>
                    <a:pt x="75" y="1980"/>
                  </a:lnTo>
                  <a:lnTo>
                    <a:pt x="72" y="1991"/>
                  </a:lnTo>
                  <a:lnTo>
                    <a:pt x="70" y="2003"/>
                  </a:lnTo>
                  <a:lnTo>
                    <a:pt x="67" y="2011"/>
                  </a:lnTo>
                  <a:lnTo>
                    <a:pt x="63" y="2023"/>
                  </a:lnTo>
                  <a:lnTo>
                    <a:pt x="60" y="2034"/>
                  </a:lnTo>
                  <a:lnTo>
                    <a:pt x="58" y="2043"/>
                  </a:lnTo>
                  <a:lnTo>
                    <a:pt x="55" y="2051"/>
                  </a:lnTo>
                  <a:lnTo>
                    <a:pt x="53" y="2060"/>
                  </a:lnTo>
                  <a:lnTo>
                    <a:pt x="51" y="2068"/>
                  </a:lnTo>
                  <a:lnTo>
                    <a:pt x="48" y="2077"/>
                  </a:lnTo>
                  <a:lnTo>
                    <a:pt x="46" y="2082"/>
                  </a:lnTo>
                  <a:lnTo>
                    <a:pt x="43" y="2088"/>
                  </a:lnTo>
                  <a:lnTo>
                    <a:pt x="41" y="2097"/>
                  </a:lnTo>
                  <a:lnTo>
                    <a:pt x="41" y="2099"/>
                  </a:lnTo>
                  <a:lnTo>
                    <a:pt x="39" y="2102"/>
                  </a:lnTo>
                  <a:lnTo>
                    <a:pt x="39" y="2108"/>
                  </a:lnTo>
                  <a:lnTo>
                    <a:pt x="39" y="2111"/>
                  </a:lnTo>
                  <a:lnTo>
                    <a:pt x="31" y="2116"/>
                  </a:lnTo>
                  <a:lnTo>
                    <a:pt x="29" y="2119"/>
                  </a:lnTo>
                  <a:lnTo>
                    <a:pt x="24" y="2125"/>
                  </a:lnTo>
                  <a:lnTo>
                    <a:pt x="22" y="2128"/>
                  </a:lnTo>
                  <a:lnTo>
                    <a:pt x="14" y="2128"/>
                  </a:lnTo>
                  <a:lnTo>
                    <a:pt x="10" y="2125"/>
                  </a:lnTo>
                  <a:lnTo>
                    <a:pt x="7" y="2116"/>
                  </a:lnTo>
                  <a:lnTo>
                    <a:pt x="5" y="2111"/>
                  </a:lnTo>
                  <a:lnTo>
                    <a:pt x="2" y="2105"/>
                  </a:lnTo>
                  <a:lnTo>
                    <a:pt x="2" y="2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0" name="Freeform 18"/>
            <p:cNvSpPr>
              <a:spLocks/>
            </p:cNvSpPr>
            <p:nvPr/>
          </p:nvSpPr>
          <p:spPr bwMode="auto">
            <a:xfrm>
              <a:off x="4872" y="1163"/>
              <a:ext cx="150" cy="372"/>
            </a:xfrm>
            <a:custGeom>
              <a:avLst/>
              <a:gdLst>
                <a:gd name="T0" fmla="*/ 133 w 150"/>
                <a:gd name="T1" fmla="*/ 372 h 372"/>
                <a:gd name="T2" fmla="*/ 145 w 150"/>
                <a:gd name="T3" fmla="*/ 364 h 372"/>
                <a:gd name="T4" fmla="*/ 147 w 150"/>
                <a:gd name="T5" fmla="*/ 352 h 372"/>
                <a:gd name="T6" fmla="*/ 150 w 150"/>
                <a:gd name="T7" fmla="*/ 338 h 372"/>
                <a:gd name="T8" fmla="*/ 147 w 150"/>
                <a:gd name="T9" fmla="*/ 321 h 372"/>
                <a:gd name="T10" fmla="*/ 145 w 150"/>
                <a:gd name="T11" fmla="*/ 301 h 372"/>
                <a:gd name="T12" fmla="*/ 145 w 150"/>
                <a:gd name="T13" fmla="*/ 287 h 372"/>
                <a:gd name="T14" fmla="*/ 140 w 150"/>
                <a:gd name="T15" fmla="*/ 270 h 372"/>
                <a:gd name="T16" fmla="*/ 135 w 150"/>
                <a:gd name="T17" fmla="*/ 256 h 372"/>
                <a:gd name="T18" fmla="*/ 130 w 150"/>
                <a:gd name="T19" fmla="*/ 239 h 372"/>
                <a:gd name="T20" fmla="*/ 123 w 150"/>
                <a:gd name="T21" fmla="*/ 221 h 372"/>
                <a:gd name="T22" fmla="*/ 118 w 150"/>
                <a:gd name="T23" fmla="*/ 204 h 372"/>
                <a:gd name="T24" fmla="*/ 111 w 150"/>
                <a:gd name="T25" fmla="*/ 187 h 372"/>
                <a:gd name="T26" fmla="*/ 104 w 150"/>
                <a:gd name="T27" fmla="*/ 167 h 372"/>
                <a:gd name="T28" fmla="*/ 96 w 150"/>
                <a:gd name="T29" fmla="*/ 153 h 372"/>
                <a:gd name="T30" fmla="*/ 89 w 150"/>
                <a:gd name="T31" fmla="*/ 136 h 372"/>
                <a:gd name="T32" fmla="*/ 82 w 150"/>
                <a:gd name="T33" fmla="*/ 119 h 372"/>
                <a:gd name="T34" fmla="*/ 75 w 150"/>
                <a:gd name="T35" fmla="*/ 102 h 372"/>
                <a:gd name="T36" fmla="*/ 67 w 150"/>
                <a:gd name="T37" fmla="*/ 88 h 372"/>
                <a:gd name="T38" fmla="*/ 58 w 150"/>
                <a:gd name="T39" fmla="*/ 74 h 372"/>
                <a:gd name="T40" fmla="*/ 51 w 150"/>
                <a:gd name="T41" fmla="*/ 59 h 372"/>
                <a:gd name="T42" fmla="*/ 41 w 150"/>
                <a:gd name="T43" fmla="*/ 42 h 372"/>
                <a:gd name="T44" fmla="*/ 26 w 150"/>
                <a:gd name="T45" fmla="*/ 19 h 372"/>
                <a:gd name="T46" fmla="*/ 17 w 150"/>
                <a:gd name="T47" fmla="*/ 5 h 372"/>
                <a:gd name="T48" fmla="*/ 7 w 150"/>
                <a:gd name="T49" fmla="*/ 0 h 372"/>
                <a:gd name="T50" fmla="*/ 0 w 150"/>
                <a:gd name="T51" fmla="*/ 2 h 372"/>
                <a:gd name="T52" fmla="*/ 5 w 150"/>
                <a:gd name="T53" fmla="*/ 19 h 372"/>
                <a:gd name="T54" fmla="*/ 10 w 150"/>
                <a:gd name="T55" fmla="*/ 34 h 372"/>
                <a:gd name="T56" fmla="*/ 17 w 150"/>
                <a:gd name="T57" fmla="*/ 48 h 372"/>
                <a:gd name="T58" fmla="*/ 24 w 150"/>
                <a:gd name="T59" fmla="*/ 65 h 372"/>
                <a:gd name="T60" fmla="*/ 34 w 150"/>
                <a:gd name="T61" fmla="*/ 79 h 372"/>
                <a:gd name="T62" fmla="*/ 41 w 150"/>
                <a:gd name="T63" fmla="*/ 96 h 372"/>
                <a:gd name="T64" fmla="*/ 51 w 150"/>
                <a:gd name="T65" fmla="*/ 111 h 372"/>
                <a:gd name="T66" fmla="*/ 55 w 150"/>
                <a:gd name="T67" fmla="*/ 122 h 372"/>
                <a:gd name="T68" fmla="*/ 63 w 150"/>
                <a:gd name="T69" fmla="*/ 139 h 372"/>
                <a:gd name="T70" fmla="*/ 70 w 150"/>
                <a:gd name="T71" fmla="*/ 159 h 372"/>
                <a:gd name="T72" fmla="*/ 77 w 150"/>
                <a:gd name="T73" fmla="*/ 182 h 372"/>
                <a:gd name="T74" fmla="*/ 84 w 150"/>
                <a:gd name="T75" fmla="*/ 204 h 372"/>
                <a:gd name="T76" fmla="*/ 89 w 150"/>
                <a:gd name="T77" fmla="*/ 216 h 372"/>
                <a:gd name="T78" fmla="*/ 92 w 150"/>
                <a:gd name="T79" fmla="*/ 230 h 372"/>
                <a:gd name="T80" fmla="*/ 96 w 150"/>
                <a:gd name="T81" fmla="*/ 244 h 372"/>
                <a:gd name="T82" fmla="*/ 101 w 150"/>
                <a:gd name="T83" fmla="*/ 256 h 372"/>
                <a:gd name="T84" fmla="*/ 104 w 150"/>
                <a:gd name="T85" fmla="*/ 273 h 372"/>
                <a:gd name="T86" fmla="*/ 106 w 150"/>
                <a:gd name="T87" fmla="*/ 284 h 372"/>
                <a:gd name="T88" fmla="*/ 111 w 150"/>
                <a:gd name="T89" fmla="*/ 295 h 372"/>
                <a:gd name="T90" fmla="*/ 113 w 150"/>
                <a:gd name="T91" fmla="*/ 312 h 372"/>
                <a:gd name="T92" fmla="*/ 121 w 150"/>
                <a:gd name="T93" fmla="*/ 335 h 372"/>
                <a:gd name="T94" fmla="*/ 123 w 150"/>
                <a:gd name="T95" fmla="*/ 358 h 3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0"/>
                <a:gd name="T145" fmla="*/ 0 h 372"/>
                <a:gd name="T146" fmla="*/ 150 w 150"/>
                <a:gd name="T147" fmla="*/ 372 h 3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0" h="372">
                  <a:moveTo>
                    <a:pt x="128" y="364"/>
                  </a:moveTo>
                  <a:lnTo>
                    <a:pt x="128" y="367"/>
                  </a:lnTo>
                  <a:lnTo>
                    <a:pt x="133" y="372"/>
                  </a:lnTo>
                  <a:lnTo>
                    <a:pt x="137" y="372"/>
                  </a:lnTo>
                  <a:lnTo>
                    <a:pt x="145" y="369"/>
                  </a:lnTo>
                  <a:lnTo>
                    <a:pt x="145" y="364"/>
                  </a:lnTo>
                  <a:lnTo>
                    <a:pt x="147" y="361"/>
                  </a:lnTo>
                  <a:lnTo>
                    <a:pt x="147" y="355"/>
                  </a:lnTo>
                  <a:lnTo>
                    <a:pt x="147" y="352"/>
                  </a:lnTo>
                  <a:lnTo>
                    <a:pt x="150" y="347"/>
                  </a:lnTo>
                  <a:lnTo>
                    <a:pt x="150" y="344"/>
                  </a:lnTo>
                  <a:lnTo>
                    <a:pt x="150" y="338"/>
                  </a:lnTo>
                  <a:lnTo>
                    <a:pt x="150" y="332"/>
                  </a:lnTo>
                  <a:lnTo>
                    <a:pt x="147" y="327"/>
                  </a:lnTo>
                  <a:lnTo>
                    <a:pt x="147" y="321"/>
                  </a:lnTo>
                  <a:lnTo>
                    <a:pt x="147" y="312"/>
                  </a:lnTo>
                  <a:lnTo>
                    <a:pt x="147" y="304"/>
                  </a:lnTo>
                  <a:lnTo>
                    <a:pt x="145" y="301"/>
                  </a:lnTo>
                  <a:lnTo>
                    <a:pt x="145" y="295"/>
                  </a:lnTo>
                  <a:lnTo>
                    <a:pt x="145" y="290"/>
                  </a:lnTo>
                  <a:lnTo>
                    <a:pt x="145" y="287"/>
                  </a:lnTo>
                  <a:lnTo>
                    <a:pt x="142" y="281"/>
                  </a:lnTo>
                  <a:lnTo>
                    <a:pt x="140" y="275"/>
                  </a:lnTo>
                  <a:lnTo>
                    <a:pt x="140" y="270"/>
                  </a:lnTo>
                  <a:lnTo>
                    <a:pt x="137" y="264"/>
                  </a:lnTo>
                  <a:lnTo>
                    <a:pt x="137" y="261"/>
                  </a:lnTo>
                  <a:lnTo>
                    <a:pt x="135" y="256"/>
                  </a:lnTo>
                  <a:lnTo>
                    <a:pt x="135" y="250"/>
                  </a:lnTo>
                  <a:lnTo>
                    <a:pt x="133" y="244"/>
                  </a:lnTo>
                  <a:lnTo>
                    <a:pt x="130" y="239"/>
                  </a:lnTo>
                  <a:lnTo>
                    <a:pt x="128" y="233"/>
                  </a:lnTo>
                  <a:lnTo>
                    <a:pt x="125" y="227"/>
                  </a:lnTo>
                  <a:lnTo>
                    <a:pt x="123" y="221"/>
                  </a:lnTo>
                  <a:lnTo>
                    <a:pt x="123" y="216"/>
                  </a:lnTo>
                  <a:lnTo>
                    <a:pt x="121" y="210"/>
                  </a:lnTo>
                  <a:lnTo>
                    <a:pt x="118" y="204"/>
                  </a:lnTo>
                  <a:lnTo>
                    <a:pt x="118" y="199"/>
                  </a:lnTo>
                  <a:lnTo>
                    <a:pt x="113" y="193"/>
                  </a:lnTo>
                  <a:lnTo>
                    <a:pt x="111" y="187"/>
                  </a:lnTo>
                  <a:lnTo>
                    <a:pt x="109" y="179"/>
                  </a:lnTo>
                  <a:lnTo>
                    <a:pt x="106" y="176"/>
                  </a:lnTo>
                  <a:lnTo>
                    <a:pt x="104" y="167"/>
                  </a:lnTo>
                  <a:lnTo>
                    <a:pt x="104" y="165"/>
                  </a:lnTo>
                  <a:lnTo>
                    <a:pt x="101" y="156"/>
                  </a:lnTo>
                  <a:lnTo>
                    <a:pt x="96" y="153"/>
                  </a:lnTo>
                  <a:lnTo>
                    <a:pt x="94" y="145"/>
                  </a:lnTo>
                  <a:lnTo>
                    <a:pt x="92" y="139"/>
                  </a:lnTo>
                  <a:lnTo>
                    <a:pt x="89" y="136"/>
                  </a:lnTo>
                  <a:lnTo>
                    <a:pt x="87" y="130"/>
                  </a:lnTo>
                  <a:lnTo>
                    <a:pt x="84" y="125"/>
                  </a:lnTo>
                  <a:lnTo>
                    <a:pt x="82" y="119"/>
                  </a:lnTo>
                  <a:lnTo>
                    <a:pt x="80" y="113"/>
                  </a:lnTo>
                  <a:lnTo>
                    <a:pt x="77" y="108"/>
                  </a:lnTo>
                  <a:lnTo>
                    <a:pt x="75" y="102"/>
                  </a:lnTo>
                  <a:lnTo>
                    <a:pt x="72" y="96"/>
                  </a:lnTo>
                  <a:lnTo>
                    <a:pt x="70" y="93"/>
                  </a:lnTo>
                  <a:lnTo>
                    <a:pt x="67" y="88"/>
                  </a:lnTo>
                  <a:lnTo>
                    <a:pt x="63" y="82"/>
                  </a:lnTo>
                  <a:lnTo>
                    <a:pt x="60" y="76"/>
                  </a:lnTo>
                  <a:lnTo>
                    <a:pt x="58" y="74"/>
                  </a:lnTo>
                  <a:lnTo>
                    <a:pt x="55" y="68"/>
                  </a:lnTo>
                  <a:lnTo>
                    <a:pt x="53" y="65"/>
                  </a:lnTo>
                  <a:lnTo>
                    <a:pt x="51" y="59"/>
                  </a:lnTo>
                  <a:lnTo>
                    <a:pt x="48" y="54"/>
                  </a:lnTo>
                  <a:lnTo>
                    <a:pt x="46" y="48"/>
                  </a:lnTo>
                  <a:lnTo>
                    <a:pt x="41" y="42"/>
                  </a:lnTo>
                  <a:lnTo>
                    <a:pt x="36" y="34"/>
                  </a:lnTo>
                  <a:lnTo>
                    <a:pt x="34" y="28"/>
                  </a:lnTo>
                  <a:lnTo>
                    <a:pt x="26" y="19"/>
                  </a:lnTo>
                  <a:lnTo>
                    <a:pt x="22" y="17"/>
                  </a:lnTo>
                  <a:lnTo>
                    <a:pt x="19" y="11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5" y="25"/>
                  </a:lnTo>
                  <a:lnTo>
                    <a:pt x="7" y="28"/>
                  </a:lnTo>
                  <a:lnTo>
                    <a:pt x="10" y="34"/>
                  </a:lnTo>
                  <a:lnTo>
                    <a:pt x="12" y="39"/>
                  </a:lnTo>
                  <a:lnTo>
                    <a:pt x="14" y="45"/>
                  </a:lnTo>
                  <a:lnTo>
                    <a:pt x="17" y="48"/>
                  </a:lnTo>
                  <a:lnTo>
                    <a:pt x="19" y="54"/>
                  </a:lnTo>
                  <a:lnTo>
                    <a:pt x="22" y="59"/>
                  </a:lnTo>
                  <a:lnTo>
                    <a:pt x="24" y="65"/>
                  </a:lnTo>
                  <a:lnTo>
                    <a:pt x="26" y="68"/>
                  </a:lnTo>
                  <a:lnTo>
                    <a:pt x="29" y="76"/>
                  </a:lnTo>
                  <a:lnTo>
                    <a:pt x="34" y="79"/>
                  </a:lnTo>
                  <a:lnTo>
                    <a:pt x="36" y="85"/>
                  </a:lnTo>
                  <a:lnTo>
                    <a:pt x="39" y="91"/>
                  </a:lnTo>
                  <a:lnTo>
                    <a:pt x="41" y="96"/>
                  </a:lnTo>
                  <a:lnTo>
                    <a:pt x="43" y="99"/>
                  </a:lnTo>
                  <a:lnTo>
                    <a:pt x="46" y="105"/>
                  </a:lnTo>
                  <a:lnTo>
                    <a:pt x="51" y="111"/>
                  </a:lnTo>
                  <a:lnTo>
                    <a:pt x="53" y="116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60" y="128"/>
                  </a:lnTo>
                  <a:lnTo>
                    <a:pt x="60" y="133"/>
                  </a:lnTo>
                  <a:lnTo>
                    <a:pt x="63" y="139"/>
                  </a:lnTo>
                  <a:lnTo>
                    <a:pt x="65" y="145"/>
                  </a:lnTo>
                  <a:lnTo>
                    <a:pt x="67" y="153"/>
                  </a:lnTo>
                  <a:lnTo>
                    <a:pt x="70" y="159"/>
                  </a:lnTo>
                  <a:lnTo>
                    <a:pt x="72" y="167"/>
                  </a:lnTo>
                  <a:lnTo>
                    <a:pt x="77" y="176"/>
                  </a:lnTo>
                  <a:lnTo>
                    <a:pt x="77" y="182"/>
                  </a:lnTo>
                  <a:lnTo>
                    <a:pt x="80" y="190"/>
                  </a:lnTo>
                  <a:lnTo>
                    <a:pt x="84" y="199"/>
                  </a:lnTo>
                  <a:lnTo>
                    <a:pt x="84" y="204"/>
                  </a:lnTo>
                  <a:lnTo>
                    <a:pt x="87" y="207"/>
                  </a:lnTo>
                  <a:lnTo>
                    <a:pt x="87" y="213"/>
                  </a:lnTo>
                  <a:lnTo>
                    <a:pt x="89" y="216"/>
                  </a:lnTo>
                  <a:lnTo>
                    <a:pt x="89" y="221"/>
                  </a:lnTo>
                  <a:lnTo>
                    <a:pt x="92" y="227"/>
                  </a:lnTo>
                  <a:lnTo>
                    <a:pt x="92" y="230"/>
                  </a:lnTo>
                  <a:lnTo>
                    <a:pt x="94" y="236"/>
                  </a:lnTo>
                  <a:lnTo>
                    <a:pt x="94" y="239"/>
                  </a:lnTo>
                  <a:lnTo>
                    <a:pt x="96" y="244"/>
                  </a:lnTo>
                  <a:lnTo>
                    <a:pt x="96" y="247"/>
                  </a:lnTo>
                  <a:lnTo>
                    <a:pt x="99" y="253"/>
                  </a:lnTo>
                  <a:lnTo>
                    <a:pt x="101" y="256"/>
                  </a:lnTo>
                  <a:lnTo>
                    <a:pt x="101" y="261"/>
                  </a:lnTo>
                  <a:lnTo>
                    <a:pt x="104" y="267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81"/>
                  </a:lnTo>
                  <a:lnTo>
                    <a:pt x="106" y="284"/>
                  </a:lnTo>
                  <a:lnTo>
                    <a:pt x="109" y="287"/>
                  </a:lnTo>
                  <a:lnTo>
                    <a:pt x="109" y="293"/>
                  </a:lnTo>
                  <a:lnTo>
                    <a:pt x="111" y="295"/>
                  </a:lnTo>
                  <a:lnTo>
                    <a:pt x="111" y="301"/>
                  </a:lnTo>
                  <a:lnTo>
                    <a:pt x="113" y="307"/>
                  </a:lnTo>
                  <a:lnTo>
                    <a:pt x="113" y="312"/>
                  </a:lnTo>
                  <a:lnTo>
                    <a:pt x="118" y="321"/>
                  </a:lnTo>
                  <a:lnTo>
                    <a:pt x="118" y="327"/>
                  </a:lnTo>
                  <a:lnTo>
                    <a:pt x="121" y="335"/>
                  </a:lnTo>
                  <a:lnTo>
                    <a:pt x="123" y="344"/>
                  </a:lnTo>
                  <a:lnTo>
                    <a:pt x="123" y="352"/>
                  </a:lnTo>
                  <a:lnTo>
                    <a:pt x="123" y="358"/>
                  </a:lnTo>
                  <a:lnTo>
                    <a:pt x="12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1" name="Freeform 19"/>
            <p:cNvSpPr>
              <a:spLocks/>
            </p:cNvSpPr>
            <p:nvPr/>
          </p:nvSpPr>
          <p:spPr bwMode="auto">
            <a:xfrm>
              <a:off x="4935" y="1029"/>
              <a:ext cx="195" cy="489"/>
            </a:xfrm>
            <a:custGeom>
              <a:avLst/>
              <a:gdLst>
                <a:gd name="T0" fmla="*/ 7 w 195"/>
                <a:gd name="T1" fmla="*/ 0 h 489"/>
                <a:gd name="T2" fmla="*/ 19 w 195"/>
                <a:gd name="T3" fmla="*/ 17 h 489"/>
                <a:gd name="T4" fmla="*/ 31 w 195"/>
                <a:gd name="T5" fmla="*/ 34 h 489"/>
                <a:gd name="T6" fmla="*/ 43 w 195"/>
                <a:gd name="T7" fmla="*/ 54 h 489"/>
                <a:gd name="T8" fmla="*/ 58 w 195"/>
                <a:gd name="T9" fmla="*/ 80 h 489"/>
                <a:gd name="T10" fmla="*/ 65 w 195"/>
                <a:gd name="T11" fmla="*/ 91 h 489"/>
                <a:gd name="T12" fmla="*/ 72 w 195"/>
                <a:gd name="T13" fmla="*/ 105 h 489"/>
                <a:gd name="T14" fmla="*/ 79 w 195"/>
                <a:gd name="T15" fmla="*/ 119 h 489"/>
                <a:gd name="T16" fmla="*/ 89 w 195"/>
                <a:gd name="T17" fmla="*/ 134 h 489"/>
                <a:gd name="T18" fmla="*/ 96 w 195"/>
                <a:gd name="T19" fmla="*/ 151 h 489"/>
                <a:gd name="T20" fmla="*/ 101 w 195"/>
                <a:gd name="T21" fmla="*/ 165 h 489"/>
                <a:gd name="T22" fmla="*/ 108 w 195"/>
                <a:gd name="T23" fmla="*/ 182 h 489"/>
                <a:gd name="T24" fmla="*/ 118 w 195"/>
                <a:gd name="T25" fmla="*/ 199 h 489"/>
                <a:gd name="T26" fmla="*/ 125 w 195"/>
                <a:gd name="T27" fmla="*/ 213 h 489"/>
                <a:gd name="T28" fmla="*/ 132 w 195"/>
                <a:gd name="T29" fmla="*/ 230 h 489"/>
                <a:gd name="T30" fmla="*/ 137 w 195"/>
                <a:gd name="T31" fmla="*/ 247 h 489"/>
                <a:gd name="T32" fmla="*/ 144 w 195"/>
                <a:gd name="T33" fmla="*/ 262 h 489"/>
                <a:gd name="T34" fmla="*/ 149 w 195"/>
                <a:gd name="T35" fmla="*/ 279 h 489"/>
                <a:gd name="T36" fmla="*/ 157 w 195"/>
                <a:gd name="T37" fmla="*/ 293 h 489"/>
                <a:gd name="T38" fmla="*/ 161 w 195"/>
                <a:gd name="T39" fmla="*/ 310 h 489"/>
                <a:gd name="T40" fmla="*/ 166 w 195"/>
                <a:gd name="T41" fmla="*/ 327 h 489"/>
                <a:gd name="T42" fmla="*/ 169 w 195"/>
                <a:gd name="T43" fmla="*/ 341 h 489"/>
                <a:gd name="T44" fmla="*/ 173 w 195"/>
                <a:gd name="T45" fmla="*/ 355 h 489"/>
                <a:gd name="T46" fmla="*/ 178 w 195"/>
                <a:gd name="T47" fmla="*/ 370 h 489"/>
                <a:gd name="T48" fmla="*/ 183 w 195"/>
                <a:gd name="T49" fmla="*/ 387 h 489"/>
                <a:gd name="T50" fmla="*/ 188 w 195"/>
                <a:gd name="T51" fmla="*/ 409 h 489"/>
                <a:gd name="T52" fmla="*/ 193 w 195"/>
                <a:gd name="T53" fmla="*/ 435 h 489"/>
                <a:gd name="T54" fmla="*/ 193 w 195"/>
                <a:gd name="T55" fmla="*/ 455 h 489"/>
                <a:gd name="T56" fmla="*/ 195 w 195"/>
                <a:gd name="T57" fmla="*/ 472 h 489"/>
                <a:gd name="T58" fmla="*/ 193 w 195"/>
                <a:gd name="T59" fmla="*/ 483 h 489"/>
                <a:gd name="T60" fmla="*/ 185 w 195"/>
                <a:gd name="T61" fmla="*/ 489 h 489"/>
                <a:gd name="T62" fmla="*/ 178 w 195"/>
                <a:gd name="T63" fmla="*/ 475 h 489"/>
                <a:gd name="T64" fmla="*/ 173 w 195"/>
                <a:gd name="T65" fmla="*/ 458 h 489"/>
                <a:gd name="T66" fmla="*/ 166 w 195"/>
                <a:gd name="T67" fmla="*/ 438 h 489"/>
                <a:gd name="T68" fmla="*/ 161 w 195"/>
                <a:gd name="T69" fmla="*/ 421 h 489"/>
                <a:gd name="T70" fmla="*/ 157 w 195"/>
                <a:gd name="T71" fmla="*/ 407 h 489"/>
                <a:gd name="T72" fmla="*/ 152 w 195"/>
                <a:gd name="T73" fmla="*/ 395 h 489"/>
                <a:gd name="T74" fmla="*/ 149 w 195"/>
                <a:gd name="T75" fmla="*/ 381 h 489"/>
                <a:gd name="T76" fmla="*/ 144 w 195"/>
                <a:gd name="T77" fmla="*/ 367 h 489"/>
                <a:gd name="T78" fmla="*/ 140 w 195"/>
                <a:gd name="T79" fmla="*/ 353 h 489"/>
                <a:gd name="T80" fmla="*/ 137 w 195"/>
                <a:gd name="T81" fmla="*/ 338 h 489"/>
                <a:gd name="T82" fmla="*/ 132 w 195"/>
                <a:gd name="T83" fmla="*/ 327 h 489"/>
                <a:gd name="T84" fmla="*/ 125 w 195"/>
                <a:gd name="T85" fmla="*/ 304 h 489"/>
                <a:gd name="T86" fmla="*/ 118 w 195"/>
                <a:gd name="T87" fmla="*/ 281 h 489"/>
                <a:gd name="T88" fmla="*/ 108 w 195"/>
                <a:gd name="T89" fmla="*/ 259 h 489"/>
                <a:gd name="T90" fmla="*/ 99 w 195"/>
                <a:gd name="T91" fmla="*/ 236 h 489"/>
                <a:gd name="T92" fmla="*/ 91 w 195"/>
                <a:gd name="T93" fmla="*/ 216 h 489"/>
                <a:gd name="T94" fmla="*/ 82 w 195"/>
                <a:gd name="T95" fmla="*/ 193 h 489"/>
                <a:gd name="T96" fmla="*/ 74 w 195"/>
                <a:gd name="T97" fmla="*/ 176 h 489"/>
                <a:gd name="T98" fmla="*/ 65 w 195"/>
                <a:gd name="T99" fmla="*/ 159 h 489"/>
                <a:gd name="T100" fmla="*/ 58 w 195"/>
                <a:gd name="T101" fmla="*/ 139 h 489"/>
                <a:gd name="T102" fmla="*/ 48 w 195"/>
                <a:gd name="T103" fmla="*/ 125 h 489"/>
                <a:gd name="T104" fmla="*/ 41 w 195"/>
                <a:gd name="T105" fmla="*/ 111 h 489"/>
                <a:gd name="T106" fmla="*/ 33 w 195"/>
                <a:gd name="T107" fmla="*/ 99 h 489"/>
                <a:gd name="T108" fmla="*/ 21 w 195"/>
                <a:gd name="T109" fmla="*/ 80 h 489"/>
                <a:gd name="T110" fmla="*/ 12 w 195"/>
                <a:gd name="T111" fmla="*/ 54 h 489"/>
                <a:gd name="T112" fmla="*/ 7 w 195"/>
                <a:gd name="T113" fmla="*/ 34 h 489"/>
                <a:gd name="T114" fmla="*/ 2 w 195"/>
                <a:gd name="T115" fmla="*/ 14 h 489"/>
                <a:gd name="T116" fmla="*/ 0 w 195"/>
                <a:gd name="T117" fmla="*/ 3 h 4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5"/>
                <a:gd name="T178" fmla="*/ 0 h 489"/>
                <a:gd name="T179" fmla="*/ 195 w 195"/>
                <a:gd name="T180" fmla="*/ 489 h 4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5" h="489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9" y="6"/>
                  </a:lnTo>
                  <a:lnTo>
                    <a:pt x="17" y="11"/>
                  </a:lnTo>
                  <a:lnTo>
                    <a:pt x="19" y="17"/>
                  </a:lnTo>
                  <a:lnTo>
                    <a:pt x="24" y="23"/>
                  </a:lnTo>
                  <a:lnTo>
                    <a:pt x="26" y="28"/>
                  </a:lnTo>
                  <a:lnTo>
                    <a:pt x="31" y="34"/>
                  </a:lnTo>
                  <a:lnTo>
                    <a:pt x="33" y="40"/>
                  </a:lnTo>
                  <a:lnTo>
                    <a:pt x="38" y="48"/>
                  </a:lnTo>
                  <a:lnTo>
                    <a:pt x="43" y="54"/>
                  </a:lnTo>
                  <a:lnTo>
                    <a:pt x="48" y="62"/>
                  </a:lnTo>
                  <a:lnTo>
                    <a:pt x="53" y="68"/>
                  </a:lnTo>
                  <a:lnTo>
                    <a:pt x="58" y="80"/>
                  </a:lnTo>
                  <a:lnTo>
                    <a:pt x="60" y="82"/>
                  </a:lnTo>
                  <a:lnTo>
                    <a:pt x="60" y="88"/>
                  </a:lnTo>
                  <a:lnTo>
                    <a:pt x="65" y="91"/>
                  </a:lnTo>
                  <a:lnTo>
                    <a:pt x="67" y="97"/>
                  </a:lnTo>
                  <a:lnTo>
                    <a:pt x="70" y="99"/>
                  </a:lnTo>
                  <a:lnTo>
                    <a:pt x="72" y="105"/>
                  </a:lnTo>
                  <a:lnTo>
                    <a:pt x="74" y="111"/>
                  </a:lnTo>
                  <a:lnTo>
                    <a:pt x="77" y="114"/>
                  </a:lnTo>
                  <a:lnTo>
                    <a:pt x="79" y="119"/>
                  </a:lnTo>
                  <a:lnTo>
                    <a:pt x="82" y="125"/>
                  </a:lnTo>
                  <a:lnTo>
                    <a:pt x="84" y="131"/>
                  </a:lnTo>
                  <a:lnTo>
                    <a:pt x="89" y="134"/>
                  </a:lnTo>
                  <a:lnTo>
                    <a:pt x="89" y="139"/>
                  </a:lnTo>
                  <a:lnTo>
                    <a:pt x="91" y="145"/>
                  </a:lnTo>
                  <a:lnTo>
                    <a:pt x="96" y="151"/>
                  </a:lnTo>
                  <a:lnTo>
                    <a:pt x="99" y="153"/>
                  </a:lnTo>
                  <a:lnTo>
                    <a:pt x="99" y="159"/>
                  </a:lnTo>
                  <a:lnTo>
                    <a:pt x="101" y="165"/>
                  </a:lnTo>
                  <a:lnTo>
                    <a:pt x="106" y="171"/>
                  </a:lnTo>
                  <a:lnTo>
                    <a:pt x="108" y="176"/>
                  </a:lnTo>
                  <a:lnTo>
                    <a:pt x="108" y="182"/>
                  </a:lnTo>
                  <a:lnTo>
                    <a:pt x="113" y="188"/>
                  </a:lnTo>
                  <a:lnTo>
                    <a:pt x="115" y="193"/>
                  </a:lnTo>
                  <a:lnTo>
                    <a:pt x="118" y="199"/>
                  </a:lnTo>
                  <a:lnTo>
                    <a:pt x="118" y="202"/>
                  </a:lnTo>
                  <a:lnTo>
                    <a:pt x="123" y="208"/>
                  </a:lnTo>
                  <a:lnTo>
                    <a:pt x="125" y="213"/>
                  </a:lnTo>
                  <a:lnTo>
                    <a:pt x="128" y="219"/>
                  </a:lnTo>
                  <a:lnTo>
                    <a:pt x="130" y="225"/>
                  </a:lnTo>
                  <a:lnTo>
                    <a:pt x="132" y="230"/>
                  </a:lnTo>
                  <a:lnTo>
                    <a:pt x="132" y="236"/>
                  </a:lnTo>
                  <a:lnTo>
                    <a:pt x="135" y="242"/>
                  </a:lnTo>
                  <a:lnTo>
                    <a:pt x="137" y="247"/>
                  </a:lnTo>
                  <a:lnTo>
                    <a:pt x="140" y="253"/>
                  </a:lnTo>
                  <a:lnTo>
                    <a:pt x="142" y="259"/>
                  </a:lnTo>
                  <a:lnTo>
                    <a:pt x="144" y="262"/>
                  </a:lnTo>
                  <a:lnTo>
                    <a:pt x="147" y="267"/>
                  </a:lnTo>
                  <a:lnTo>
                    <a:pt x="147" y="273"/>
                  </a:lnTo>
                  <a:lnTo>
                    <a:pt x="149" y="279"/>
                  </a:lnTo>
                  <a:lnTo>
                    <a:pt x="152" y="284"/>
                  </a:lnTo>
                  <a:lnTo>
                    <a:pt x="154" y="290"/>
                  </a:lnTo>
                  <a:lnTo>
                    <a:pt x="157" y="293"/>
                  </a:lnTo>
                  <a:lnTo>
                    <a:pt x="157" y="301"/>
                  </a:lnTo>
                  <a:lnTo>
                    <a:pt x="159" y="307"/>
                  </a:lnTo>
                  <a:lnTo>
                    <a:pt x="161" y="310"/>
                  </a:lnTo>
                  <a:lnTo>
                    <a:pt x="164" y="316"/>
                  </a:lnTo>
                  <a:lnTo>
                    <a:pt x="164" y="321"/>
                  </a:lnTo>
                  <a:lnTo>
                    <a:pt x="166" y="327"/>
                  </a:lnTo>
                  <a:lnTo>
                    <a:pt x="166" y="330"/>
                  </a:lnTo>
                  <a:lnTo>
                    <a:pt x="169" y="336"/>
                  </a:lnTo>
                  <a:lnTo>
                    <a:pt x="169" y="341"/>
                  </a:lnTo>
                  <a:lnTo>
                    <a:pt x="171" y="347"/>
                  </a:lnTo>
                  <a:lnTo>
                    <a:pt x="173" y="350"/>
                  </a:lnTo>
                  <a:lnTo>
                    <a:pt x="173" y="355"/>
                  </a:lnTo>
                  <a:lnTo>
                    <a:pt x="176" y="361"/>
                  </a:lnTo>
                  <a:lnTo>
                    <a:pt x="176" y="367"/>
                  </a:lnTo>
                  <a:lnTo>
                    <a:pt x="178" y="370"/>
                  </a:lnTo>
                  <a:lnTo>
                    <a:pt x="181" y="375"/>
                  </a:lnTo>
                  <a:lnTo>
                    <a:pt x="181" y="381"/>
                  </a:lnTo>
                  <a:lnTo>
                    <a:pt x="183" y="387"/>
                  </a:lnTo>
                  <a:lnTo>
                    <a:pt x="183" y="395"/>
                  </a:lnTo>
                  <a:lnTo>
                    <a:pt x="185" y="401"/>
                  </a:lnTo>
                  <a:lnTo>
                    <a:pt x="188" y="409"/>
                  </a:lnTo>
                  <a:lnTo>
                    <a:pt x="190" y="418"/>
                  </a:lnTo>
                  <a:lnTo>
                    <a:pt x="190" y="427"/>
                  </a:lnTo>
                  <a:lnTo>
                    <a:pt x="193" y="435"/>
                  </a:lnTo>
                  <a:lnTo>
                    <a:pt x="193" y="441"/>
                  </a:lnTo>
                  <a:lnTo>
                    <a:pt x="193" y="449"/>
                  </a:lnTo>
                  <a:lnTo>
                    <a:pt x="193" y="455"/>
                  </a:lnTo>
                  <a:lnTo>
                    <a:pt x="195" y="461"/>
                  </a:lnTo>
                  <a:lnTo>
                    <a:pt x="195" y="466"/>
                  </a:lnTo>
                  <a:lnTo>
                    <a:pt x="195" y="472"/>
                  </a:lnTo>
                  <a:lnTo>
                    <a:pt x="193" y="475"/>
                  </a:lnTo>
                  <a:lnTo>
                    <a:pt x="193" y="481"/>
                  </a:lnTo>
                  <a:lnTo>
                    <a:pt x="193" y="483"/>
                  </a:lnTo>
                  <a:lnTo>
                    <a:pt x="193" y="486"/>
                  </a:lnTo>
                  <a:lnTo>
                    <a:pt x="190" y="489"/>
                  </a:lnTo>
                  <a:lnTo>
                    <a:pt x="185" y="489"/>
                  </a:lnTo>
                  <a:lnTo>
                    <a:pt x="183" y="486"/>
                  </a:lnTo>
                  <a:lnTo>
                    <a:pt x="181" y="478"/>
                  </a:lnTo>
                  <a:lnTo>
                    <a:pt x="178" y="475"/>
                  </a:lnTo>
                  <a:lnTo>
                    <a:pt x="176" y="469"/>
                  </a:lnTo>
                  <a:lnTo>
                    <a:pt x="173" y="464"/>
                  </a:lnTo>
                  <a:lnTo>
                    <a:pt x="173" y="458"/>
                  </a:lnTo>
                  <a:lnTo>
                    <a:pt x="169" y="449"/>
                  </a:lnTo>
                  <a:lnTo>
                    <a:pt x="169" y="444"/>
                  </a:lnTo>
                  <a:lnTo>
                    <a:pt x="166" y="438"/>
                  </a:lnTo>
                  <a:lnTo>
                    <a:pt x="164" y="429"/>
                  </a:lnTo>
                  <a:lnTo>
                    <a:pt x="161" y="424"/>
                  </a:lnTo>
                  <a:lnTo>
                    <a:pt x="161" y="421"/>
                  </a:lnTo>
                  <a:lnTo>
                    <a:pt x="159" y="415"/>
                  </a:lnTo>
                  <a:lnTo>
                    <a:pt x="159" y="412"/>
                  </a:lnTo>
                  <a:lnTo>
                    <a:pt x="157" y="407"/>
                  </a:lnTo>
                  <a:lnTo>
                    <a:pt x="157" y="401"/>
                  </a:lnTo>
                  <a:lnTo>
                    <a:pt x="154" y="398"/>
                  </a:lnTo>
                  <a:lnTo>
                    <a:pt x="152" y="395"/>
                  </a:lnTo>
                  <a:lnTo>
                    <a:pt x="152" y="390"/>
                  </a:lnTo>
                  <a:lnTo>
                    <a:pt x="149" y="387"/>
                  </a:lnTo>
                  <a:lnTo>
                    <a:pt x="149" y="381"/>
                  </a:lnTo>
                  <a:lnTo>
                    <a:pt x="147" y="375"/>
                  </a:lnTo>
                  <a:lnTo>
                    <a:pt x="147" y="370"/>
                  </a:lnTo>
                  <a:lnTo>
                    <a:pt x="144" y="367"/>
                  </a:lnTo>
                  <a:lnTo>
                    <a:pt x="142" y="361"/>
                  </a:lnTo>
                  <a:lnTo>
                    <a:pt x="142" y="358"/>
                  </a:lnTo>
                  <a:lnTo>
                    <a:pt x="140" y="353"/>
                  </a:lnTo>
                  <a:lnTo>
                    <a:pt x="140" y="347"/>
                  </a:lnTo>
                  <a:lnTo>
                    <a:pt x="140" y="344"/>
                  </a:lnTo>
                  <a:lnTo>
                    <a:pt x="137" y="338"/>
                  </a:lnTo>
                  <a:lnTo>
                    <a:pt x="135" y="333"/>
                  </a:lnTo>
                  <a:lnTo>
                    <a:pt x="135" y="330"/>
                  </a:lnTo>
                  <a:lnTo>
                    <a:pt x="132" y="327"/>
                  </a:lnTo>
                  <a:lnTo>
                    <a:pt x="132" y="321"/>
                  </a:lnTo>
                  <a:lnTo>
                    <a:pt x="128" y="313"/>
                  </a:lnTo>
                  <a:lnTo>
                    <a:pt x="125" y="304"/>
                  </a:lnTo>
                  <a:lnTo>
                    <a:pt x="123" y="296"/>
                  </a:lnTo>
                  <a:lnTo>
                    <a:pt x="120" y="290"/>
                  </a:lnTo>
                  <a:lnTo>
                    <a:pt x="118" y="281"/>
                  </a:lnTo>
                  <a:lnTo>
                    <a:pt x="115" y="273"/>
                  </a:lnTo>
                  <a:lnTo>
                    <a:pt x="111" y="267"/>
                  </a:lnTo>
                  <a:lnTo>
                    <a:pt x="108" y="259"/>
                  </a:lnTo>
                  <a:lnTo>
                    <a:pt x="106" y="250"/>
                  </a:lnTo>
                  <a:lnTo>
                    <a:pt x="101" y="245"/>
                  </a:lnTo>
                  <a:lnTo>
                    <a:pt x="99" y="236"/>
                  </a:lnTo>
                  <a:lnTo>
                    <a:pt x="96" y="230"/>
                  </a:lnTo>
                  <a:lnTo>
                    <a:pt x="94" y="222"/>
                  </a:lnTo>
                  <a:lnTo>
                    <a:pt x="91" y="216"/>
                  </a:lnTo>
                  <a:lnTo>
                    <a:pt x="89" y="210"/>
                  </a:lnTo>
                  <a:lnTo>
                    <a:pt x="84" y="202"/>
                  </a:lnTo>
                  <a:lnTo>
                    <a:pt x="82" y="193"/>
                  </a:lnTo>
                  <a:lnTo>
                    <a:pt x="79" y="188"/>
                  </a:lnTo>
                  <a:lnTo>
                    <a:pt x="77" y="182"/>
                  </a:lnTo>
                  <a:lnTo>
                    <a:pt x="74" y="176"/>
                  </a:lnTo>
                  <a:lnTo>
                    <a:pt x="72" y="171"/>
                  </a:lnTo>
                  <a:lnTo>
                    <a:pt x="67" y="162"/>
                  </a:lnTo>
                  <a:lnTo>
                    <a:pt x="65" y="159"/>
                  </a:lnTo>
                  <a:lnTo>
                    <a:pt x="60" y="151"/>
                  </a:lnTo>
                  <a:lnTo>
                    <a:pt x="60" y="145"/>
                  </a:lnTo>
                  <a:lnTo>
                    <a:pt x="58" y="139"/>
                  </a:lnTo>
                  <a:lnTo>
                    <a:pt x="55" y="134"/>
                  </a:lnTo>
                  <a:lnTo>
                    <a:pt x="50" y="131"/>
                  </a:lnTo>
                  <a:lnTo>
                    <a:pt x="48" y="125"/>
                  </a:lnTo>
                  <a:lnTo>
                    <a:pt x="46" y="119"/>
                  </a:lnTo>
                  <a:lnTo>
                    <a:pt x="43" y="114"/>
                  </a:lnTo>
                  <a:lnTo>
                    <a:pt x="41" y="111"/>
                  </a:lnTo>
                  <a:lnTo>
                    <a:pt x="38" y="108"/>
                  </a:lnTo>
                  <a:lnTo>
                    <a:pt x="36" y="102"/>
                  </a:lnTo>
                  <a:lnTo>
                    <a:pt x="33" y="99"/>
                  </a:lnTo>
                  <a:lnTo>
                    <a:pt x="31" y="94"/>
                  </a:lnTo>
                  <a:lnTo>
                    <a:pt x="26" y="88"/>
                  </a:lnTo>
                  <a:lnTo>
                    <a:pt x="21" y="80"/>
                  </a:lnTo>
                  <a:lnTo>
                    <a:pt x="17" y="71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9" y="48"/>
                  </a:lnTo>
                  <a:lnTo>
                    <a:pt x="7" y="40"/>
                  </a:lnTo>
                  <a:lnTo>
                    <a:pt x="7" y="34"/>
                  </a:lnTo>
                  <a:lnTo>
                    <a:pt x="4" y="28"/>
                  </a:lnTo>
                  <a:lnTo>
                    <a:pt x="4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2" name="Freeform 20"/>
            <p:cNvSpPr>
              <a:spLocks/>
            </p:cNvSpPr>
            <p:nvPr/>
          </p:nvSpPr>
          <p:spPr bwMode="auto">
            <a:xfrm>
              <a:off x="5082" y="935"/>
              <a:ext cx="140" cy="626"/>
            </a:xfrm>
            <a:custGeom>
              <a:avLst/>
              <a:gdLst>
                <a:gd name="T0" fmla="*/ 17 w 140"/>
                <a:gd name="T1" fmla="*/ 9 h 626"/>
                <a:gd name="T2" fmla="*/ 29 w 140"/>
                <a:gd name="T3" fmla="*/ 37 h 626"/>
                <a:gd name="T4" fmla="*/ 36 w 140"/>
                <a:gd name="T5" fmla="*/ 54 h 626"/>
                <a:gd name="T6" fmla="*/ 46 w 140"/>
                <a:gd name="T7" fmla="*/ 77 h 626"/>
                <a:gd name="T8" fmla="*/ 53 w 140"/>
                <a:gd name="T9" fmla="*/ 102 h 626"/>
                <a:gd name="T10" fmla="*/ 60 w 140"/>
                <a:gd name="T11" fmla="*/ 125 h 626"/>
                <a:gd name="T12" fmla="*/ 70 w 140"/>
                <a:gd name="T13" fmla="*/ 154 h 626"/>
                <a:gd name="T14" fmla="*/ 77 w 140"/>
                <a:gd name="T15" fmla="*/ 182 h 626"/>
                <a:gd name="T16" fmla="*/ 84 w 140"/>
                <a:gd name="T17" fmla="*/ 208 h 626"/>
                <a:gd name="T18" fmla="*/ 92 w 140"/>
                <a:gd name="T19" fmla="*/ 233 h 626"/>
                <a:gd name="T20" fmla="*/ 96 w 140"/>
                <a:gd name="T21" fmla="*/ 262 h 626"/>
                <a:gd name="T22" fmla="*/ 104 w 140"/>
                <a:gd name="T23" fmla="*/ 284 h 626"/>
                <a:gd name="T24" fmla="*/ 108 w 140"/>
                <a:gd name="T25" fmla="*/ 307 h 626"/>
                <a:gd name="T26" fmla="*/ 113 w 140"/>
                <a:gd name="T27" fmla="*/ 327 h 626"/>
                <a:gd name="T28" fmla="*/ 118 w 140"/>
                <a:gd name="T29" fmla="*/ 344 h 626"/>
                <a:gd name="T30" fmla="*/ 121 w 140"/>
                <a:gd name="T31" fmla="*/ 364 h 626"/>
                <a:gd name="T32" fmla="*/ 123 w 140"/>
                <a:gd name="T33" fmla="*/ 384 h 626"/>
                <a:gd name="T34" fmla="*/ 125 w 140"/>
                <a:gd name="T35" fmla="*/ 404 h 626"/>
                <a:gd name="T36" fmla="*/ 128 w 140"/>
                <a:gd name="T37" fmla="*/ 421 h 626"/>
                <a:gd name="T38" fmla="*/ 130 w 140"/>
                <a:gd name="T39" fmla="*/ 441 h 626"/>
                <a:gd name="T40" fmla="*/ 133 w 140"/>
                <a:gd name="T41" fmla="*/ 458 h 626"/>
                <a:gd name="T42" fmla="*/ 135 w 140"/>
                <a:gd name="T43" fmla="*/ 481 h 626"/>
                <a:gd name="T44" fmla="*/ 135 w 140"/>
                <a:gd name="T45" fmla="*/ 503 h 626"/>
                <a:gd name="T46" fmla="*/ 137 w 140"/>
                <a:gd name="T47" fmla="*/ 532 h 626"/>
                <a:gd name="T48" fmla="*/ 137 w 140"/>
                <a:gd name="T49" fmla="*/ 560 h 626"/>
                <a:gd name="T50" fmla="*/ 137 w 140"/>
                <a:gd name="T51" fmla="*/ 586 h 626"/>
                <a:gd name="T52" fmla="*/ 137 w 140"/>
                <a:gd name="T53" fmla="*/ 603 h 626"/>
                <a:gd name="T54" fmla="*/ 128 w 140"/>
                <a:gd name="T55" fmla="*/ 626 h 626"/>
                <a:gd name="T56" fmla="*/ 111 w 140"/>
                <a:gd name="T57" fmla="*/ 612 h 626"/>
                <a:gd name="T58" fmla="*/ 104 w 140"/>
                <a:gd name="T59" fmla="*/ 589 h 626"/>
                <a:gd name="T60" fmla="*/ 104 w 140"/>
                <a:gd name="T61" fmla="*/ 569 h 626"/>
                <a:gd name="T62" fmla="*/ 101 w 140"/>
                <a:gd name="T63" fmla="*/ 540 h 626"/>
                <a:gd name="T64" fmla="*/ 101 w 140"/>
                <a:gd name="T65" fmla="*/ 512 h 626"/>
                <a:gd name="T66" fmla="*/ 101 w 140"/>
                <a:gd name="T67" fmla="*/ 492 h 626"/>
                <a:gd name="T68" fmla="*/ 96 w 140"/>
                <a:gd name="T69" fmla="*/ 469 h 626"/>
                <a:gd name="T70" fmla="*/ 96 w 140"/>
                <a:gd name="T71" fmla="*/ 452 h 626"/>
                <a:gd name="T72" fmla="*/ 94 w 140"/>
                <a:gd name="T73" fmla="*/ 432 h 626"/>
                <a:gd name="T74" fmla="*/ 92 w 140"/>
                <a:gd name="T75" fmla="*/ 412 h 626"/>
                <a:gd name="T76" fmla="*/ 89 w 140"/>
                <a:gd name="T77" fmla="*/ 395 h 626"/>
                <a:gd name="T78" fmla="*/ 87 w 140"/>
                <a:gd name="T79" fmla="*/ 375 h 626"/>
                <a:gd name="T80" fmla="*/ 84 w 140"/>
                <a:gd name="T81" fmla="*/ 356 h 626"/>
                <a:gd name="T82" fmla="*/ 79 w 140"/>
                <a:gd name="T83" fmla="*/ 330 h 626"/>
                <a:gd name="T84" fmla="*/ 75 w 140"/>
                <a:gd name="T85" fmla="*/ 310 h 626"/>
                <a:gd name="T86" fmla="*/ 70 w 140"/>
                <a:gd name="T87" fmla="*/ 287 h 626"/>
                <a:gd name="T88" fmla="*/ 63 w 140"/>
                <a:gd name="T89" fmla="*/ 273 h 626"/>
                <a:gd name="T90" fmla="*/ 55 w 140"/>
                <a:gd name="T91" fmla="*/ 250 h 626"/>
                <a:gd name="T92" fmla="*/ 51 w 140"/>
                <a:gd name="T93" fmla="*/ 228 h 626"/>
                <a:gd name="T94" fmla="*/ 43 w 140"/>
                <a:gd name="T95" fmla="*/ 202 h 626"/>
                <a:gd name="T96" fmla="*/ 36 w 140"/>
                <a:gd name="T97" fmla="*/ 179 h 626"/>
                <a:gd name="T98" fmla="*/ 26 w 140"/>
                <a:gd name="T99" fmla="*/ 154 h 626"/>
                <a:gd name="T100" fmla="*/ 22 w 140"/>
                <a:gd name="T101" fmla="*/ 131 h 626"/>
                <a:gd name="T102" fmla="*/ 14 w 140"/>
                <a:gd name="T103" fmla="*/ 105 h 626"/>
                <a:gd name="T104" fmla="*/ 10 w 140"/>
                <a:gd name="T105" fmla="*/ 82 h 626"/>
                <a:gd name="T106" fmla="*/ 5 w 140"/>
                <a:gd name="T107" fmla="*/ 63 h 626"/>
                <a:gd name="T108" fmla="*/ 0 w 140"/>
                <a:gd name="T109" fmla="*/ 46 h 626"/>
                <a:gd name="T110" fmla="*/ 0 w 140"/>
                <a:gd name="T111" fmla="*/ 26 h 626"/>
                <a:gd name="T112" fmla="*/ 0 w 140"/>
                <a:gd name="T113" fmla="*/ 6 h 626"/>
                <a:gd name="T114" fmla="*/ 5 w 140"/>
                <a:gd name="T115" fmla="*/ 0 h 6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626"/>
                <a:gd name="T176" fmla="*/ 140 w 140"/>
                <a:gd name="T177" fmla="*/ 626 h 6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626">
                  <a:moveTo>
                    <a:pt x="5" y="0"/>
                  </a:moveTo>
                  <a:lnTo>
                    <a:pt x="10" y="0"/>
                  </a:lnTo>
                  <a:lnTo>
                    <a:pt x="14" y="6"/>
                  </a:lnTo>
                  <a:lnTo>
                    <a:pt x="17" y="9"/>
                  </a:lnTo>
                  <a:lnTo>
                    <a:pt x="22" y="17"/>
                  </a:lnTo>
                  <a:lnTo>
                    <a:pt x="24" y="23"/>
                  </a:lnTo>
                  <a:lnTo>
                    <a:pt x="29" y="31"/>
                  </a:lnTo>
                  <a:lnTo>
                    <a:pt x="29" y="37"/>
                  </a:lnTo>
                  <a:lnTo>
                    <a:pt x="31" y="40"/>
                  </a:lnTo>
                  <a:lnTo>
                    <a:pt x="34" y="46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8" y="60"/>
                  </a:lnTo>
                  <a:lnTo>
                    <a:pt x="41" y="65"/>
                  </a:lnTo>
                  <a:lnTo>
                    <a:pt x="43" y="71"/>
                  </a:lnTo>
                  <a:lnTo>
                    <a:pt x="46" y="77"/>
                  </a:lnTo>
                  <a:lnTo>
                    <a:pt x="46" y="82"/>
                  </a:lnTo>
                  <a:lnTo>
                    <a:pt x="51" y="88"/>
                  </a:lnTo>
                  <a:lnTo>
                    <a:pt x="51" y="94"/>
                  </a:lnTo>
                  <a:lnTo>
                    <a:pt x="53" y="102"/>
                  </a:lnTo>
                  <a:lnTo>
                    <a:pt x="55" y="105"/>
                  </a:lnTo>
                  <a:lnTo>
                    <a:pt x="55" y="114"/>
                  </a:lnTo>
                  <a:lnTo>
                    <a:pt x="60" y="122"/>
                  </a:lnTo>
                  <a:lnTo>
                    <a:pt x="60" y="125"/>
                  </a:lnTo>
                  <a:lnTo>
                    <a:pt x="63" y="134"/>
                  </a:lnTo>
                  <a:lnTo>
                    <a:pt x="65" y="139"/>
                  </a:lnTo>
                  <a:lnTo>
                    <a:pt x="67" y="145"/>
                  </a:lnTo>
                  <a:lnTo>
                    <a:pt x="70" y="154"/>
                  </a:lnTo>
                  <a:lnTo>
                    <a:pt x="70" y="159"/>
                  </a:lnTo>
                  <a:lnTo>
                    <a:pt x="72" y="168"/>
                  </a:lnTo>
                  <a:lnTo>
                    <a:pt x="75" y="174"/>
                  </a:lnTo>
                  <a:lnTo>
                    <a:pt x="77" y="182"/>
                  </a:lnTo>
                  <a:lnTo>
                    <a:pt x="77" y="188"/>
                  </a:lnTo>
                  <a:lnTo>
                    <a:pt x="79" y="193"/>
                  </a:lnTo>
                  <a:lnTo>
                    <a:pt x="82" y="202"/>
                  </a:lnTo>
                  <a:lnTo>
                    <a:pt x="84" y="208"/>
                  </a:lnTo>
                  <a:lnTo>
                    <a:pt x="87" y="216"/>
                  </a:lnTo>
                  <a:lnTo>
                    <a:pt x="87" y="222"/>
                  </a:lnTo>
                  <a:lnTo>
                    <a:pt x="89" y="228"/>
                  </a:lnTo>
                  <a:lnTo>
                    <a:pt x="92" y="233"/>
                  </a:lnTo>
                  <a:lnTo>
                    <a:pt x="94" y="242"/>
                  </a:lnTo>
                  <a:lnTo>
                    <a:pt x="94" y="247"/>
                  </a:lnTo>
                  <a:lnTo>
                    <a:pt x="96" y="253"/>
                  </a:lnTo>
                  <a:lnTo>
                    <a:pt x="96" y="262"/>
                  </a:lnTo>
                  <a:lnTo>
                    <a:pt x="101" y="267"/>
                  </a:lnTo>
                  <a:lnTo>
                    <a:pt x="101" y="273"/>
                  </a:lnTo>
                  <a:lnTo>
                    <a:pt x="104" y="279"/>
                  </a:lnTo>
                  <a:lnTo>
                    <a:pt x="104" y="284"/>
                  </a:lnTo>
                  <a:lnTo>
                    <a:pt x="106" y="290"/>
                  </a:lnTo>
                  <a:lnTo>
                    <a:pt x="106" y="296"/>
                  </a:lnTo>
                  <a:lnTo>
                    <a:pt x="108" y="302"/>
                  </a:lnTo>
                  <a:lnTo>
                    <a:pt x="108" y="307"/>
                  </a:lnTo>
                  <a:lnTo>
                    <a:pt x="111" y="313"/>
                  </a:lnTo>
                  <a:lnTo>
                    <a:pt x="111" y="316"/>
                  </a:lnTo>
                  <a:lnTo>
                    <a:pt x="113" y="321"/>
                  </a:lnTo>
                  <a:lnTo>
                    <a:pt x="113" y="327"/>
                  </a:lnTo>
                  <a:lnTo>
                    <a:pt x="113" y="330"/>
                  </a:lnTo>
                  <a:lnTo>
                    <a:pt x="116" y="336"/>
                  </a:lnTo>
                  <a:lnTo>
                    <a:pt x="116" y="341"/>
                  </a:lnTo>
                  <a:lnTo>
                    <a:pt x="118" y="344"/>
                  </a:lnTo>
                  <a:lnTo>
                    <a:pt x="118" y="350"/>
                  </a:lnTo>
                  <a:lnTo>
                    <a:pt x="118" y="356"/>
                  </a:lnTo>
                  <a:lnTo>
                    <a:pt x="121" y="361"/>
                  </a:lnTo>
                  <a:lnTo>
                    <a:pt x="121" y="364"/>
                  </a:lnTo>
                  <a:lnTo>
                    <a:pt x="121" y="367"/>
                  </a:lnTo>
                  <a:lnTo>
                    <a:pt x="121" y="373"/>
                  </a:lnTo>
                  <a:lnTo>
                    <a:pt x="123" y="378"/>
                  </a:lnTo>
                  <a:lnTo>
                    <a:pt x="123" y="384"/>
                  </a:lnTo>
                  <a:lnTo>
                    <a:pt x="123" y="387"/>
                  </a:lnTo>
                  <a:lnTo>
                    <a:pt x="123" y="393"/>
                  </a:lnTo>
                  <a:lnTo>
                    <a:pt x="125" y="398"/>
                  </a:lnTo>
                  <a:lnTo>
                    <a:pt x="125" y="404"/>
                  </a:lnTo>
                  <a:lnTo>
                    <a:pt x="128" y="407"/>
                  </a:lnTo>
                  <a:lnTo>
                    <a:pt x="128" y="412"/>
                  </a:lnTo>
                  <a:lnTo>
                    <a:pt x="128" y="415"/>
                  </a:lnTo>
                  <a:lnTo>
                    <a:pt x="128" y="421"/>
                  </a:lnTo>
                  <a:lnTo>
                    <a:pt x="130" y="427"/>
                  </a:lnTo>
                  <a:lnTo>
                    <a:pt x="130" y="432"/>
                  </a:lnTo>
                  <a:lnTo>
                    <a:pt x="130" y="435"/>
                  </a:lnTo>
                  <a:lnTo>
                    <a:pt x="130" y="441"/>
                  </a:lnTo>
                  <a:lnTo>
                    <a:pt x="130" y="444"/>
                  </a:lnTo>
                  <a:lnTo>
                    <a:pt x="130" y="449"/>
                  </a:lnTo>
                  <a:lnTo>
                    <a:pt x="133" y="455"/>
                  </a:lnTo>
                  <a:lnTo>
                    <a:pt x="133" y="458"/>
                  </a:lnTo>
                  <a:lnTo>
                    <a:pt x="133" y="464"/>
                  </a:lnTo>
                  <a:lnTo>
                    <a:pt x="135" y="467"/>
                  </a:lnTo>
                  <a:lnTo>
                    <a:pt x="135" y="472"/>
                  </a:lnTo>
                  <a:lnTo>
                    <a:pt x="135" y="481"/>
                  </a:lnTo>
                  <a:lnTo>
                    <a:pt x="135" y="489"/>
                  </a:lnTo>
                  <a:lnTo>
                    <a:pt x="135" y="495"/>
                  </a:lnTo>
                  <a:lnTo>
                    <a:pt x="135" y="501"/>
                  </a:lnTo>
                  <a:lnTo>
                    <a:pt x="135" y="503"/>
                  </a:lnTo>
                  <a:lnTo>
                    <a:pt x="137" y="509"/>
                  </a:lnTo>
                  <a:lnTo>
                    <a:pt x="137" y="515"/>
                  </a:lnTo>
                  <a:lnTo>
                    <a:pt x="137" y="523"/>
                  </a:lnTo>
                  <a:lnTo>
                    <a:pt x="137" y="532"/>
                  </a:lnTo>
                  <a:lnTo>
                    <a:pt x="137" y="540"/>
                  </a:lnTo>
                  <a:lnTo>
                    <a:pt x="137" y="546"/>
                  </a:lnTo>
                  <a:lnTo>
                    <a:pt x="137" y="555"/>
                  </a:lnTo>
                  <a:lnTo>
                    <a:pt x="137" y="560"/>
                  </a:lnTo>
                  <a:lnTo>
                    <a:pt x="137" y="569"/>
                  </a:lnTo>
                  <a:lnTo>
                    <a:pt x="137" y="572"/>
                  </a:lnTo>
                  <a:lnTo>
                    <a:pt x="137" y="580"/>
                  </a:lnTo>
                  <a:lnTo>
                    <a:pt x="137" y="586"/>
                  </a:lnTo>
                  <a:lnTo>
                    <a:pt x="140" y="592"/>
                  </a:lnTo>
                  <a:lnTo>
                    <a:pt x="137" y="595"/>
                  </a:lnTo>
                  <a:lnTo>
                    <a:pt x="137" y="600"/>
                  </a:lnTo>
                  <a:lnTo>
                    <a:pt x="137" y="603"/>
                  </a:lnTo>
                  <a:lnTo>
                    <a:pt x="137" y="609"/>
                  </a:lnTo>
                  <a:lnTo>
                    <a:pt x="135" y="614"/>
                  </a:lnTo>
                  <a:lnTo>
                    <a:pt x="133" y="620"/>
                  </a:lnTo>
                  <a:lnTo>
                    <a:pt x="128" y="626"/>
                  </a:lnTo>
                  <a:lnTo>
                    <a:pt x="121" y="626"/>
                  </a:lnTo>
                  <a:lnTo>
                    <a:pt x="118" y="623"/>
                  </a:lnTo>
                  <a:lnTo>
                    <a:pt x="116" y="620"/>
                  </a:lnTo>
                  <a:lnTo>
                    <a:pt x="111" y="612"/>
                  </a:lnTo>
                  <a:lnTo>
                    <a:pt x="111" y="609"/>
                  </a:lnTo>
                  <a:lnTo>
                    <a:pt x="106" y="600"/>
                  </a:lnTo>
                  <a:lnTo>
                    <a:pt x="106" y="592"/>
                  </a:lnTo>
                  <a:lnTo>
                    <a:pt x="104" y="589"/>
                  </a:lnTo>
                  <a:lnTo>
                    <a:pt x="104" y="583"/>
                  </a:lnTo>
                  <a:lnTo>
                    <a:pt x="104" y="577"/>
                  </a:lnTo>
                  <a:lnTo>
                    <a:pt x="104" y="572"/>
                  </a:lnTo>
                  <a:lnTo>
                    <a:pt x="104" y="569"/>
                  </a:lnTo>
                  <a:lnTo>
                    <a:pt x="104" y="560"/>
                  </a:lnTo>
                  <a:lnTo>
                    <a:pt x="104" y="555"/>
                  </a:lnTo>
                  <a:lnTo>
                    <a:pt x="104" y="549"/>
                  </a:lnTo>
                  <a:lnTo>
                    <a:pt x="101" y="540"/>
                  </a:lnTo>
                  <a:lnTo>
                    <a:pt x="101" y="532"/>
                  </a:lnTo>
                  <a:lnTo>
                    <a:pt x="101" y="523"/>
                  </a:lnTo>
                  <a:lnTo>
                    <a:pt x="101" y="518"/>
                  </a:lnTo>
                  <a:lnTo>
                    <a:pt x="101" y="512"/>
                  </a:lnTo>
                  <a:lnTo>
                    <a:pt x="101" y="509"/>
                  </a:lnTo>
                  <a:lnTo>
                    <a:pt x="101" y="503"/>
                  </a:lnTo>
                  <a:lnTo>
                    <a:pt x="101" y="501"/>
                  </a:lnTo>
                  <a:lnTo>
                    <a:pt x="101" y="492"/>
                  </a:lnTo>
                  <a:lnTo>
                    <a:pt x="99" y="484"/>
                  </a:lnTo>
                  <a:lnTo>
                    <a:pt x="99" y="481"/>
                  </a:lnTo>
                  <a:lnTo>
                    <a:pt x="99" y="475"/>
                  </a:lnTo>
                  <a:lnTo>
                    <a:pt x="96" y="469"/>
                  </a:lnTo>
                  <a:lnTo>
                    <a:pt x="96" y="464"/>
                  </a:lnTo>
                  <a:lnTo>
                    <a:pt x="96" y="461"/>
                  </a:lnTo>
                  <a:lnTo>
                    <a:pt x="96" y="455"/>
                  </a:lnTo>
                  <a:lnTo>
                    <a:pt x="96" y="452"/>
                  </a:lnTo>
                  <a:lnTo>
                    <a:pt x="96" y="447"/>
                  </a:lnTo>
                  <a:lnTo>
                    <a:pt x="96" y="441"/>
                  </a:lnTo>
                  <a:lnTo>
                    <a:pt x="96" y="438"/>
                  </a:lnTo>
                  <a:lnTo>
                    <a:pt x="94" y="432"/>
                  </a:lnTo>
                  <a:lnTo>
                    <a:pt x="94" y="427"/>
                  </a:lnTo>
                  <a:lnTo>
                    <a:pt x="94" y="424"/>
                  </a:lnTo>
                  <a:lnTo>
                    <a:pt x="94" y="418"/>
                  </a:lnTo>
                  <a:lnTo>
                    <a:pt x="92" y="412"/>
                  </a:lnTo>
                  <a:lnTo>
                    <a:pt x="92" y="407"/>
                  </a:lnTo>
                  <a:lnTo>
                    <a:pt x="92" y="404"/>
                  </a:lnTo>
                  <a:lnTo>
                    <a:pt x="89" y="401"/>
                  </a:lnTo>
                  <a:lnTo>
                    <a:pt x="89" y="395"/>
                  </a:lnTo>
                  <a:lnTo>
                    <a:pt x="89" y="390"/>
                  </a:lnTo>
                  <a:lnTo>
                    <a:pt x="89" y="384"/>
                  </a:lnTo>
                  <a:lnTo>
                    <a:pt x="87" y="381"/>
                  </a:lnTo>
                  <a:lnTo>
                    <a:pt x="87" y="375"/>
                  </a:lnTo>
                  <a:lnTo>
                    <a:pt x="87" y="373"/>
                  </a:lnTo>
                  <a:lnTo>
                    <a:pt x="87" y="367"/>
                  </a:lnTo>
                  <a:lnTo>
                    <a:pt x="87" y="361"/>
                  </a:lnTo>
                  <a:lnTo>
                    <a:pt x="84" y="356"/>
                  </a:lnTo>
                  <a:lnTo>
                    <a:pt x="84" y="353"/>
                  </a:lnTo>
                  <a:lnTo>
                    <a:pt x="84" y="344"/>
                  </a:lnTo>
                  <a:lnTo>
                    <a:pt x="82" y="336"/>
                  </a:lnTo>
                  <a:lnTo>
                    <a:pt x="79" y="330"/>
                  </a:lnTo>
                  <a:lnTo>
                    <a:pt x="79" y="327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10"/>
                  </a:lnTo>
                  <a:lnTo>
                    <a:pt x="72" y="304"/>
                  </a:lnTo>
                  <a:lnTo>
                    <a:pt x="72" y="299"/>
                  </a:lnTo>
                  <a:lnTo>
                    <a:pt x="70" y="293"/>
                  </a:lnTo>
                  <a:lnTo>
                    <a:pt x="70" y="287"/>
                  </a:lnTo>
                  <a:lnTo>
                    <a:pt x="67" y="284"/>
                  </a:lnTo>
                  <a:lnTo>
                    <a:pt x="67" y="282"/>
                  </a:lnTo>
                  <a:lnTo>
                    <a:pt x="65" y="276"/>
                  </a:lnTo>
                  <a:lnTo>
                    <a:pt x="63" y="273"/>
                  </a:lnTo>
                  <a:lnTo>
                    <a:pt x="63" y="267"/>
                  </a:lnTo>
                  <a:lnTo>
                    <a:pt x="60" y="262"/>
                  </a:lnTo>
                  <a:lnTo>
                    <a:pt x="60" y="256"/>
                  </a:lnTo>
                  <a:lnTo>
                    <a:pt x="55" y="250"/>
                  </a:lnTo>
                  <a:lnTo>
                    <a:pt x="55" y="245"/>
                  </a:lnTo>
                  <a:lnTo>
                    <a:pt x="53" y="239"/>
                  </a:lnTo>
                  <a:lnTo>
                    <a:pt x="53" y="233"/>
                  </a:lnTo>
                  <a:lnTo>
                    <a:pt x="51" y="228"/>
                  </a:lnTo>
                  <a:lnTo>
                    <a:pt x="51" y="222"/>
                  </a:lnTo>
                  <a:lnTo>
                    <a:pt x="46" y="216"/>
                  </a:lnTo>
                  <a:lnTo>
                    <a:pt x="46" y="208"/>
                  </a:lnTo>
                  <a:lnTo>
                    <a:pt x="43" y="202"/>
                  </a:lnTo>
                  <a:lnTo>
                    <a:pt x="41" y="196"/>
                  </a:lnTo>
                  <a:lnTo>
                    <a:pt x="38" y="191"/>
                  </a:lnTo>
                  <a:lnTo>
                    <a:pt x="36" y="185"/>
                  </a:lnTo>
                  <a:lnTo>
                    <a:pt x="36" y="179"/>
                  </a:lnTo>
                  <a:lnTo>
                    <a:pt x="34" y="174"/>
                  </a:lnTo>
                  <a:lnTo>
                    <a:pt x="31" y="165"/>
                  </a:lnTo>
                  <a:lnTo>
                    <a:pt x="29" y="162"/>
                  </a:lnTo>
                  <a:lnTo>
                    <a:pt x="26" y="154"/>
                  </a:lnTo>
                  <a:lnTo>
                    <a:pt x="26" y="148"/>
                  </a:lnTo>
                  <a:lnTo>
                    <a:pt x="24" y="142"/>
                  </a:lnTo>
                  <a:lnTo>
                    <a:pt x="22" y="137"/>
                  </a:lnTo>
                  <a:lnTo>
                    <a:pt x="22" y="131"/>
                  </a:lnTo>
                  <a:lnTo>
                    <a:pt x="19" y="125"/>
                  </a:lnTo>
                  <a:lnTo>
                    <a:pt x="19" y="117"/>
                  </a:lnTo>
                  <a:lnTo>
                    <a:pt x="17" y="114"/>
                  </a:lnTo>
                  <a:lnTo>
                    <a:pt x="14" y="105"/>
                  </a:lnTo>
                  <a:lnTo>
                    <a:pt x="12" y="102"/>
                  </a:lnTo>
                  <a:lnTo>
                    <a:pt x="12" y="94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2" y="57"/>
                  </a:lnTo>
                  <a:lnTo>
                    <a:pt x="2" y="54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3" name="Freeform 21"/>
            <p:cNvSpPr>
              <a:spLocks/>
            </p:cNvSpPr>
            <p:nvPr/>
          </p:nvSpPr>
          <p:spPr bwMode="auto">
            <a:xfrm>
              <a:off x="5043" y="1743"/>
              <a:ext cx="213" cy="2256"/>
            </a:xfrm>
            <a:custGeom>
              <a:avLst/>
              <a:gdLst>
                <a:gd name="T0" fmla="*/ 24 w 213"/>
                <a:gd name="T1" fmla="*/ 2250 h 2256"/>
                <a:gd name="T2" fmla="*/ 49 w 213"/>
                <a:gd name="T3" fmla="*/ 2230 h 2256"/>
                <a:gd name="T4" fmla="*/ 65 w 213"/>
                <a:gd name="T5" fmla="*/ 2204 h 2256"/>
                <a:gd name="T6" fmla="*/ 77 w 213"/>
                <a:gd name="T7" fmla="*/ 2176 h 2256"/>
                <a:gd name="T8" fmla="*/ 94 w 213"/>
                <a:gd name="T9" fmla="*/ 2136 h 2256"/>
                <a:gd name="T10" fmla="*/ 109 w 213"/>
                <a:gd name="T11" fmla="*/ 2088 h 2256"/>
                <a:gd name="T12" fmla="*/ 126 w 213"/>
                <a:gd name="T13" fmla="*/ 2031 h 2256"/>
                <a:gd name="T14" fmla="*/ 138 w 213"/>
                <a:gd name="T15" fmla="*/ 1963 h 2256"/>
                <a:gd name="T16" fmla="*/ 150 w 213"/>
                <a:gd name="T17" fmla="*/ 1886 h 2256"/>
                <a:gd name="T18" fmla="*/ 162 w 213"/>
                <a:gd name="T19" fmla="*/ 1798 h 2256"/>
                <a:gd name="T20" fmla="*/ 172 w 213"/>
                <a:gd name="T21" fmla="*/ 1701 h 2256"/>
                <a:gd name="T22" fmla="*/ 181 w 213"/>
                <a:gd name="T23" fmla="*/ 1610 h 2256"/>
                <a:gd name="T24" fmla="*/ 191 w 213"/>
                <a:gd name="T25" fmla="*/ 1513 h 2256"/>
                <a:gd name="T26" fmla="*/ 201 w 213"/>
                <a:gd name="T27" fmla="*/ 1419 h 2256"/>
                <a:gd name="T28" fmla="*/ 208 w 213"/>
                <a:gd name="T29" fmla="*/ 1317 h 2256"/>
                <a:gd name="T30" fmla="*/ 210 w 213"/>
                <a:gd name="T31" fmla="*/ 1206 h 2256"/>
                <a:gd name="T32" fmla="*/ 213 w 213"/>
                <a:gd name="T33" fmla="*/ 1086 h 2256"/>
                <a:gd name="T34" fmla="*/ 213 w 213"/>
                <a:gd name="T35" fmla="*/ 953 h 2256"/>
                <a:gd name="T36" fmla="*/ 208 w 213"/>
                <a:gd name="T37" fmla="*/ 805 h 2256"/>
                <a:gd name="T38" fmla="*/ 196 w 213"/>
                <a:gd name="T39" fmla="*/ 637 h 2256"/>
                <a:gd name="T40" fmla="*/ 181 w 213"/>
                <a:gd name="T41" fmla="*/ 446 h 2256"/>
                <a:gd name="T42" fmla="*/ 160 w 213"/>
                <a:gd name="T43" fmla="*/ 236 h 2256"/>
                <a:gd name="T44" fmla="*/ 133 w 213"/>
                <a:gd name="T45" fmla="*/ 0 h 2256"/>
                <a:gd name="T46" fmla="*/ 111 w 213"/>
                <a:gd name="T47" fmla="*/ 3 h 2256"/>
                <a:gd name="T48" fmla="*/ 97 w 213"/>
                <a:gd name="T49" fmla="*/ 23 h 2256"/>
                <a:gd name="T50" fmla="*/ 92 w 213"/>
                <a:gd name="T51" fmla="*/ 45 h 2256"/>
                <a:gd name="T52" fmla="*/ 94 w 213"/>
                <a:gd name="T53" fmla="*/ 77 h 2256"/>
                <a:gd name="T54" fmla="*/ 99 w 213"/>
                <a:gd name="T55" fmla="*/ 102 h 2256"/>
                <a:gd name="T56" fmla="*/ 106 w 213"/>
                <a:gd name="T57" fmla="*/ 151 h 2256"/>
                <a:gd name="T58" fmla="*/ 114 w 213"/>
                <a:gd name="T59" fmla="*/ 216 h 2256"/>
                <a:gd name="T60" fmla="*/ 121 w 213"/>
                <a:gd name="T61" fmla="*/ 299 h 2256"/>
                <a:gd name="T62" fmla="*/ 128 w 213"/>
                <a:gd name="T63" fmla="*/ 392 h 2256"/>
                <a:gd name="T64" fmla="*/ 135 w 213"/>
                <a:gd name="T65" fmla="*/ 500 h 2256"/>
                <a:gd name="T66" fmla="*/ 143 w 213"/>
                <a:gd name="T67" fmla="*/ 617 h 2256"/>
                <a:gd name="T68" fmla="*/ 150 w 213"/>
                <a:gd name="T69" fmla="*/ 739 h 2256"/>
                <a:gd name="T70" fmla="*/ 155 w 213"/>
                <a:gd name="T71" fmla="*/ 867 h 2256"/>
                <a:gd name="T72" fmla="*/ 157 w 213"/>
                <a:gd name="T73" fmla="*/ 995 h 2256"/>
                <a:gd name="T74" fmla="*/ 157 w 213"/>
                <a:gd name="T75" fmla="*/ 1123 h 2256"/>
                <a:gd name="T76" fmla="*/ 157 w 213"/>
                <a:gd name="T77" fmla="*/ 1246 h 2256"/>
                <a:gd name="T78" fmla="*/ 150 w 213"/>
                <a:gd name="T79" fmla="*/ 1365 h 2256"/>
                <a:gd name="T80" fmla="*/ 143 w 213"/>
                <a:gd name="T81" fmla="*/ 1476 h 2256"/>
                <a:gd name="T82" fmla="*/ 128 w 213"/>
                <a:gd name="T83" fmla="*/ 1579 h 2256"/>
                <a:gd name="T84" fmla="*/ 116 w 213"/>
                <a:gd name="T85" fmla="*/ 1678 h 2256"/>
                <a:gd name="T86" fmla="*/ 99 w 213"/>
                <a:gd name="T87" fmla="*/ 1772 h 2256"/>
                <a:gd name="T88" fmla="*/ 82 w 213"/>
                <a:gd name="T89" fmla="*/ 1857 h 2256"/>
                <a:gd name="T90" fmla="*/ 63 w 213"/>
                <a:gd name="T91" fmla="*/ 1937 h 2256"/>
                <a:gd name="T92" fmla="*/ 46 w 213"/>
                <a:gd name="T93" fmla="*/ 2008 h 2256"/>
                <a:gd name="T94" fmla="*/ 32 w 213"/>
                <a:gd name="T95" fmla="*/ 2068 h 2256"/>
                <a:gd name="T96" fmla="*/ 17 w 213"/>
                <a:gd name="T97" fmla="*/ 2125 h 2256"/>
                <a:gd name="T98" fmla="*/ 7 w 213"/>
                <a:gd name="T99" fmla="*/ 2170 h 2256"/>
                <a:gd name="T100" fmla="*/ 0 w 213"/>
                <a:gd name="T101" fmla="*/ 2204 h 2256"/>
                <a:gd name="T102" fmla="*/ 0 w 213"/>
                <a:gd name="T103" fmla="*/ 2230 h 2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3"/>
                <a:gd name="T157" fmla="*/ 0 h 2256"/>
                <a:gd name="T158" fmla="*/ 213 w 213"/>
                <a:gd name="T159" fmla="*/ 2256 h 2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3" h="2256">
                  <a:moveTo>
                    <a:pt x="5" y="2247"/>
                  </a:moveTo>
                  <a:lnTo>
                    <a:pt x="7" y="2250"/>
                  </a:lnTo>
                  <a:lnTo>
                    <a:pt x="15" y="2256"/>
                  </a:lnTo>
                  <a:lnTo>
                    <a:pt x="20" y="2253"/>
                  </a:lnTo>
                  <a:lnTo>
                    <a:pt x="24" y="2250"/>
                  </a:lnTo>
                  <a:lnTo>
                    <a:pt x="27" y="2250"/>
                  </a:lnTo>
                  <a:lnTo>
                    <a:pt x="32" y="2247"/>
                  </a:lnTo>
                  <a:lnTo>
                    <a:pt x="36" y="2241"/>
                  </a:lnTo>
                  <a:lnTo>
                    <a:pt x="41" y="2236"/>
                  </a:lnTo>
                  <a:lnTo>
                    <a:pt x="49" y="2230"/>
                  </a:lnTo>
                  <a:lnTo>
                    <a:pt x="53" y="2224"/>
                  </a:lnTo>
                  <a:lnTo>
                    <a:pt x="56" y="2219"/>
                  </a:lnTo>
                  <a:lnTo>
                    <a:pt x="58" y="2213"/>
                  </a:lnTo>
                  <a:lnTo>
                    <a:pt x="61" y="2210"/>
                  </a:lnTo>
                  <a:lnTo>
                    <a:pt x="65" y="2204"/>
                  </a:lnTo>
                  <a:lnTo>
                    <a:pt x="68" y="2199"/>
                  </a:lnTo>
                  <a:lnTo>
                    <a:pt x="73" y="2193"/>
                  </a:lnTo>
                  <a:lnTo>
                    <a:pt x="75" y="2187"/>
                  </a:lnTo>
                  <a:lnTo>
                    <a:pt x="77" y="2182"/>
                  </a:lnTo>
                  <a:lnTo>
                    <a:pt x="77" y="2176"/>
                  </a:lnTo>
                  <a:lnTo>
                    <a:pt x="82" y="2167"/>
                  </a:lnTo>
                  <a:lnTo>
                    <a:pt x="85" y="2159"/>
                  </a:lnTo>
                  <a:lnTo>
                    <a:pt x="90" y="2150"/>
                  </a:lnTo>
                  <a:lnTo>
                    <a:pt x="92" y="2145"/>
                  </a:lnTo>
                  <a:lnTo>
                    <a:pt x="94" y="2136"/>
                  </a:lnTo>
                  <a:lnTo>
                    <a:pt x="97" y="2128"/>
                  </a:lnTo>
                  <a:lnTo>
                    <a:pt x="102" y="2119"/>
                  </a:lnTo>
                  <a:lnTo>
                    <a:pt x="102" y="2108"/>
                  </a:lnTo>
                  <a:lnTo>
                    <a:pt x="106" y="2099"/>
                  </a:lnTo>
                  <a:lnTo>
                    <a:pt x="109" y="2088"/>
                  </a:lnTo>
                  <a:lnTo>
                    <a:pt x="111" y="2076"/>
                  </a:lnTo>
                  <a:lnTo>
                    <a:pt x="116" y="2065"/>
                  </a:lnTo>
                  <a:lnTo>
                    <a:pt x="118" y="2056"/>
                  </a:lnTo>
                  <a:lnTo>
                    <a:pt x="121" y="2045"/>
                  </a:lnTo>
                  <a:lnTo>
                    <a:pt x="126" y="2031"/>
                  </a:lnTo>
                  <a:lnTo>
                    <a:pt x="126" y="2017"/>
                  </a:lnTo>
                  <a:lnTo>
                    <a:pt x="128" y="2005"/>
                  </a:lnTo>
                  <a:lnTo>
                    <a:pt x="133" y="1991"/>
                  </a:lnTo>
                  <a:lnTo>
                    <a:pt x="135" y="1977"/>
                  </a:lnTo>
                  <a:lnTo>
                    <a:pt x="138" y="1963"/>
                  </a:lnTo>
                  <a:lnTo>
                    <a:pt x="140" y="1948"/>
                  </a:lnTo>
                  <a:lnTo>
                    <a:pt x="143" y="1931"/>
                  </a:lnTo>
                  <a:lnTo>
                    <a:pt x="145" y="1920"/>
                  </a:lnTo>
                  <a:lnTo>
                    <a:pt x="147" y="1903"/>
                  </a:lnTo>
                  <a:lnTo>
                    <a:pt x="150" y="1886"/>
                  </a:lnTo>
                  <a:lnTo>
                    <a:pt x="152" y="1869"/>
                  </a:lnTo>
                  <a:lnTo>
                    <a:pt x="155" y="1852"/>
                  </a:lnTo>
                  <a:lnTo>
                    <a:pt x="157" y="1835"/>
                  </a:lnTo>
                  <a:lnTo>
                    <a:pt x="160" y="1818"/>
                  </a:lnTo>
                  <a:lnTo>
                    <a:pt x="162" y="1798"/>
                  </a:lnTo>
                  <a:lnTo>
                    <a:pt x="164" y="1781"/>
                  </a:lnTo>
                  <a:lnTo>
                    <a:pt x="167" y="1761"/>
                  </a:lnTo>
                  <a:lnTo>
                    <a:pt x="167" y="1741"/>
                  </a:lnTo>
                  <a:lnTo>
                    <a:pt x="169" y="1721"/>
                  </a:lnTo>
                  <a:lnTo>
                    <a:pt x="172" y="1701"/>
                  </a:lnTo>
                  <a:lnTo>
                    <a:pt x="174" y="1684"/>
                  </a:lnTo>
                  <a:lnTo>
                    <a:pt x="176" y="1664"/>
                  </a:lnTo>
                  <a:lnTo>
                    <a:pt x="176" y="1644"/>
                  </a:lnTo>
                  <a:lnTo>
                    <a:pt x="179" y="1627"/>
                  </a:lnTo>
                  <a:lnTo>
                    <a:pt x="181" y="1610"/>
                  </a:lnTo>
                  <a:lnTo>
                    <a:pt x="184" y="1590"/>
                  </a:lnTo>
                  <a:lnTo>
                    <a:pt x="184" y="1570"/>
                  </a:lnTo>
                  <a:lnTo>
                    <a:pt x="186" y="1553"/>
                  </a:lnTo>
                  <a:lnTo>
                    <a:pt x="188" y="1533"/>
                  </a:lnTo>
                  <a:lnTo>
                    <a:pt x="191" y="1513"/>
                  </a:lnTo>
                  <a:lnTo>
                    <a:pt x="193" y="1496"/>
                  </a:lnTo>
                  <a:lnTo>
                    <a:pt x="196" y="1479"/>
                  </a:lnTo>
                  <a:lnTo>
                    <a:pt x="196" y="1459"/>
                  </a:lnTo>
                  <a:lnTo>
                    <a:pt x="198" y="1439"/>
                  </a:lnTo>
                  <a:lnTo>
                    <a:pt x="201" y="1419"/>
                  </a:lnTo>
                  <a:lnTo>
                    <a:pt x="201" y="1399"/>
                  </a:lnTo>
                  <a:lnTo>
                    <a:pt x="203" y="1379"/>
                  </a:lnTo>
                  <a:lnTo>
                    <a:pt x="203" y="1360"/>
                  </a:lnTo>
                  <a:lnTo>
                    <a:pt x="205" y="1337"/>
                  </a:lnTo>
                  <a:lnTo>
                    <a:pt x="208" y="1317"/>
                  </a:lnTo>
                  <a:lnTo>
                    <a:pt x="208" y="1294"/>
                  </a:lnTo>
                  <a:lnTo>
                    <a:pt x="210" y="1274"/>
                  </a:lnTo>
                  <a:lnTo>
                    <a:pt x="210" y="1251"/>
                  </a:lnTo>
                  <a:lnTo>
                    <a:pt x="210" y="1232"/>
                  </a:lnTo>
                  <a:lnTo>
                    <a:pt x="210" y="1206"/>
                  </a:lnTo>
                  <a:lnTo>
                    <a:pt x="213" y="1183"/>
                  </a:lnTo>
                  <a:lnTo>
                    <a:pt x="213" y="1158"/>
                  </a:lnTo>
                  <a:lnTo>
                    <a:pt x="213" y="1138"/>
                  </a:lnTo>
                  <a:lnTo>
                    <a:pt x="213" y="1112"/>
                  </a:lnTo>
                  <a:lnTo>
                    <a:pt x="213" y="1086"/>
                  </a:lnTo>
                  <a:lnTo>
                    <a:pt x="213" y="1061"/>
                  </a:lnTo>
                  <a:lnTo>
                    <a:pt x="213" y="1035"/>
                  </a:lnTo>
                  <a:lnTo>
                    <a:pt x="213" y="1007"/>
                  </a:lnTo>
                  <a:lnTo>
                    <a:pt x="213" y="978"/>
                  </a:lnTo>
                  <a:lnTo>
                    <a:pt x="213" y="953"/>
                  </a:lnTo>
                  <a:lnTo>
                    <a:pt x="213" y="924"/>
                  </a:lnTo>
                  <a:lnTo>
                    <a:pt x="210" y="896"/>
                  </a:lnTo>
                  <a:lnTo>
                    <a:pt x="210" y="865"/>
                  </a:lnTo>
                  <a:lnTo>
                    <a:pt x="208" y="833"/>
                  </a:lnTo>
                  <a:lnTo>
                    <a:pt x="208" y="805"/>
                  </a:lnTo>
                  <a:lnTo>
                    <a:pt x="203" y="771"/>
                  </a:lnTo>
                  <a:lnTo>
                    <a:pt x="203" y="739"/>
                  </a:lnTo>
                  <a:lnTo>
                    <a:pt x="201" y="705"/>
                  </a:lnTo>
                  <a:lnTo>
                    <a:pt x="201" y="671"/>
                  </a:lnTo>
                  <a:lnTo>
                    <a:pt x="196" y="637"/>
                  </a:lnTo>
                  <a:lnTo>
                    <a:pt x="193" y="600"/>
                  </a:lnTo>
                  <a:lnTo>
                    <a:pt x="191" y="563"/>
                  </a:lnTo>
                  <a:lnTo>
                    <a:pt x="186" y="526"/>
                  </a:lnTo>
                  <a:lnTo>
                    <a:pt x="184" y="486"/>
                  </a:lnTo>
                  <a:lnTo>
                    <a:pt x="181" y="446"/>
                  </a:lnTo>
                  <a:lnTo>
                    <a:pt x="176" y="407"/>
                  </a:lnTo>
                  <a:lnTo>
                    <a:pt x="174" y="367"/>
                  </a:lnTo>
                  <a:lnTo>
                    <a:pt x="169" y="324"/>
                  </a:lnTo>
                  <a:lnTo>
                    <a:pt x="164" y="281"/>
                  </a:lnTo>
                  <a:lnTo>
                    <a:pt x="160" y="236"/>
                  </a:lnTo>
                  <a:lnTo>
                    <a:pt x="155" y="190"/>
                  </a:lnTo>
                  <a:lnTo>
                    <a:pt x="150" y="142"/>
                  </a:lnTo>
                  <a:lnTo>
                    <a:pt x="143" y="97"/>
                  </a:lnTo>
                  <a:lnTo>
                    <a:pt x="138" y="48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1" y="3"/>
                  </a:lnTo>
                  <a:lnTo>
                    <a:pt x="109" y="6"/>
                  </a:lnTo>
                  <a:lnTo>
                    <a:pt x="104" y="8"/>
                  </a:lnTo>
                  <a:lnTo>
                    <a:pt x="99" y="14"/>
                  </a:lnTo>
                  <a:lnTo>
                    <a:pt x="99" y="17"/>
                  </a:lnTo>
                  <a:lnTo>
                    <a:pt x="97" y="23"/>
                  </a:lnTo>
                  <a:lnTo>
                    <a:pt x="94" y="25"/>
                  </a:lnTo>
                  <a:lnTo>
                    <a:pt x="94" y="31"/>
                  </a:lnTo>
                  <a:lnTo>
                    <a:pt x="94" y="34"/>
                  </a:lnTo>
                  <a:lnTo>
                    <a:pt x="92" y="43"/>
                  </a:lnTo>
                  <a:lnTo>
                    <a:pt x="92" y="45"/>
                  </a:lnTo>
                  <a:lnTo>
                    <a:pt x="92" y="54"/>
                  </a:lnTo>
                  <a:lnTo>
                    <a:pt x="92" y="62"/>
                  </a:lnTo>
                  <a:lnTo>
                    <a:pt x="94" y="68"/>
                  </a:lnTo>
                  <a:lnTo>
                    <a:pt x="94" y="71"/>
                  </a:lnTo>
                  <a:lnTo>
                    <a:pt x="94" y="77"/>
                  </a:lnTo>
                  <a:lnTo>
                    <a:pt x="97" y="82"/>
                  </a:lnTo>
                  <a:lnTo>
                    <a:pt x="99" y="85"/>
                  </a:lnTo>
                  <a:lnTo>
                    <a:pt x="99" y="91"/>
                  </a:lnTo>
                  <a:lnTo>
                    <a:pt x="99" y="97"/>
                  </a:lnTo>
                  <a:lnTo>
                    <a:pt x="99" y="102"/>
                  </a:lnTo>
                  <a:lnTo>
                    <a:pt x="102" y="111"/>
                  </a:lnTo>
                  <a:lnTo>
                    <a:pt x="102" y="119"/>
                  </a:lnTo>
                  <a:lnTo>
                    <a:pt x="104" y="131"/>
                  </a:lnTo>
                  <a:lnTo>
                    <a:pt x="106" y="139"/>
                  </a:lnTo>
                  <a:lnTo>
                    <a:pt x="106" y="151"/>
                  </a:lnTo>
                  <a:lnTo>
                    <a:pt x="109" y="162"/>
                  </a:lnTo>
                  <a:lnTo>
                    <a:pt x="109" y="173"/>
                  </a:lnTo>
                  <a:lnTo>
                    <a:pt x="109" y="188"/>
                  </a:lnTo>
                  <a:lnTo>
                    <a:pt x="111" y="202"/>
                  </a:lnTo>
                  <a:lnTo>
                    <a:pt x="114" y="216"/>
                  </a:lnTo>
                  <a:lnTo>
                    <a:pt x="116" y="230"/>
                  </a:lnTo>
                  <a:lnTo>
                    <a:pt x="116" y="247"/>
                  </a:lnTo>
                  <a:lnTo>
                    <a:pt x="118" y="264"/>
                  </a:lnTo>
                  <a:lnTo>
                    <a:pt x="118" y="281"/>
                  </a:lnTo>
                  <a:lnTo>
                    <a:pt x="121" y="299"/>
                  </a:lnTo>
                  <a:lnTo>
                    <a:pt x="123" y="316"/>
                  </a:lnTo>
                  <a:lnTo>
                    <a:pt x="126" y="333"/>
                  </a:lnTo>
                  <a:lnTo>
                    <a:pt x="126" y="353"/>
                  </a:lnTo>
                  <a:lnTo>
                    <a:pt x="126" y="372"/>
                  </a:lnTo>
                  <a:lnTo>
                    <a:pt x="128" y="392"/>
                  </a:lnTo>
                  <a:lnTo>
                    <a:pt x="131" y="415"/>
                  </a:lnTo>
                  <a:lnTo>
                    <a:pt x="133" y="435"/>
                  </a:lnTo>
                  <a:lnTo>
                    <a:pt x="133" y="458"/>
                  </a:lnTo>
                  <a:lnTo>
                    <a:pt x="135" y="478"/>
                  </a:lnTo>
                  <a:lnTo>
                    <a:pt x="135" y="500"/>
                  </a:lnTo>
                  <a:lnTo>
                    <a:pt x="138" y="523"/>
                  </a:lnTo>
                  <a:lnTo>
                    <a:pt x="140" y="546"/>
                  </a:lnTo>
                  <a:lnTo>
                    <a:pt x="140" y="572"/>
                  </a:lnTo>
                  <a:lnTo>
                    <a:pt x="143" y="594"/>
                  </a:lnTo>
                  <a:lnTo>
                    <a:pt x="143" y="617"/>
                  </a:lnTo>
                  <a:lnTo>
                    <a:pt x="145" y="640"/>
                  </a:lnTo>
                  <a:lnTo>
                    <a:pt x="145" y="665"/>
                  </a:lnTo>
                  <a:lnTo>
                    <a:pt x="147" y="691"/>
                  </a:lnTo>
                  <a:lnTo>
                    <a:pt x="147" y="714"/>
                  </a:lnTo>
                  <a:lnTo>
                    <a:pt x="150" y="739"/>
                  </a:lnTo>
                  <a:lnTo>
                    <a:pt x="150" y="765"/>
                  </a:lnTo>
                  <a:lnTo>
                    <a:pt x="152" y="791"/>
                  </a:lnTo>
                  <a:lnTo>
                    <a:pt x="152" y="816"/>
                  </a:lnTo>
                  <a:lnTo>
                    <a:pt x="152" y="839"/>
                  </a:lnTo>
                  <a:lnTo>
                    <a:pt x="155" y="867"/>
                  </a:lnTo>
                  <a:lnTo>
                    <a:pt x="155" y="893"/>
                  </a:lnTo>
                  <a:lnTo>
                    <a:pt x="155" y="919"/>
                  </a:lnTo>
                  <a:lnTo>
                    <a:pt x="157" y="944"/>
                  </a:lnTo>
                  <a:lnTo>
                    <a:pt x="157" y="970"/>
                  </a:lnTo>
                  <a:lnTo>
                    <a:pt x="157" y="995"/>
                  </a:lnTo>
                  <a:lnTo>
                    <a:pt x="157" y="1021"/>
                  </a:lnTo>
                  <a:lnTo>
                    <a:pt x="157" y="1047"/>
                  </a:lnTo>
                  <a:lnTo>
                    <a:pt x="157" y="1072"/>
                  </a:lnTo>
                  <a:lnTo>
                    <a:pt x="157" y="1098"/>
                  </a:lnTo>
                  <a:lnTo>
                    <a:pt x="157" y="1123"/>
                  </a:lnTo>
                  <a:lnTo>
                    <a:pt x="157" y="1146"/>
                  </a:lnTo>
                  <a:lnTo>
                    <a:pt x="157" y="1172"/>
                  </a:lnTo>
                  <a:lnTo>
                    <a:pt x="157" y="1197"/>
                  </a:lnTo>
                  <a:lnTo>
                    <a:pt x="157" y="1223"/>
                  </a:lnTo>
                  <a:lnTo>
                    <a:pt x="157" y="1246"/>
                  </a:lnTo>
                  <a:lnTo>
                    <a:pt x="155" y="1271"/>
                  </a:lnTo>
                  <a:lnTo>
                    <a:pt x="155" y="1294"/>
                  </a:lnTo>
                  <a:lnTo>
                    <a:pt x="152" y="1320"/>
                  </a:lnTo>
                  <a:lnTo>
                    <a:pt x="152" y="1342"/>
                  </a:lnTo>
                  <a:lnTo>
                    <a:pt x="150" y="1365"/>
                  </a:lnTo>
                  <a:lnTo>
                    <a:pt x="150" y="1388"/>
                  </a:lnTo>
                  <a:lnTo>
                    <a:pt x="147" y="1411"/>
                  </a:lnTo>
                  <a:lnTo>
                    <a:pt x="145" y="1431"/>
                  </a:lnTo>
                  <a:lnTo>
                    <a:pt x="143" y="1453"/>
                  </a:lnTo>
                  <a:lnTo>
                    <a:pt x="143" y="1476"/>
                  </a:lnTo>
                  <a:lnTo>
                    <a:pt x="140" y="1496"/>
                  </a:lnTo>
                  <a:lnTo>
                    <a:pt x="138" y="1519"/>
                  </a:lnTo>
                  <a:lnTo>
                    <a:pt x="135" y="1539"/>
                  </a:lnTo>
                  <a:lnTo>
                    <a:pt x="133" y="1559"/>
                  </a:lnTo>
                  <a:lnTo>
                    <a:pt x="128" y="1579"/>
                  </a:lnTo>
                  <a:lnTo>
                    <a:pt x="126" y="1598"/>
                  </a:lnTo>
                  <a:lnTo>
                    <a:pt x="123" y="1618"/>
                  </a:lnTo>
                  <a:lnTo>
                    <a:pt x="121" y="1641"/>
                  </a:lnTo>
                  <a:lnTo>
                    <a:pt x="118" y="1658"/>
                  </a:lnTo>
                  <a:lnTo>
                    <a:pt x="116" y="1678"/>
                  </a:lnTo>
                  <a:lnTo>
                    <a:pt x="111" y="1698"/>
                  </a:lnTo>
                  <a:lnTo>
                    <a:pt x="109" y="1718"/>
                  </a:lnTo>
                  <a:lnTo>
                    <a:pt x="106" y="1735"/>
                  </a:lnTo>
                  <a:lnTo>
                    <a:pt x="102" y="1752"/>
                  </a:lnTo>
                  <a:lnTo>
                    <a:pt x="99" y="1772"/>
                  </a:lnTo>
                  <a:lnTo>
                    <a:pt x="94" y="1789"/>
                  </a:lnTo>
                  <a:lnTo>
                    <a:pt x="92" y="1806"/>
                  </a:lnTo>
                  <a:lnTo>
                    <a:pt x="90" y="1823"/>
                  </a:lnTo>
                  <a:lnTo>
                    <a:pt x="85" y="1840"/>
                  </a:lnTo>
                  <a:lnTo>
                    <a:pt x="82" y="1857"/>
                  </a:lnTo>
                  <a:lnTo>
                    <a:pt x="77" y="1874"/>
                  </a:lnTo>
                  <a:lnTo>
                    <a:pt x="75" y="1889"/>
                  </a:lnTo>
                  <a:lnTo>
                    <a:pt x="70" y="1906"/>
                  </a:lnTo>
                  <a:lnTo>
                    <a:pt x="68" y="1920"/>
                  </a:lnTo>
                  <a:lnTo>
                    <a:pt x="63" y="1937"/>
                  </a:lnTo>
                  <a:lnTo>
                    <a:pt x="61" y="1951"/>
                  </a:lnTo>
                  <a:lnTo>
                    <a:pt x="58" y="1965"/>
                  </a:lnTo>
                  <a:lnTo>
                    <a:pt x="56" y="1980"/>
                  </a:lnTo>
                  <a:lnTo>
                    <a:pt x="51" y="1991"/>
                  </a:lnTo>
                  <a:lnTo>
                    <a:pt x="46" y="2008"/>
                  </a:lnTo>
                  <a:lnTo>
                    <a:pt x="44" y="2019"/>
                  </a:lnTo>
                  <a:lnTo>
                    <a:pt x="41" y="2031"/>
                  </a:lnTo>
                  <a:lnTo>
                    <a:pt x="39" y="2045"/>
                  </a:lnTo>
                  <a:lnTo>
                    <a:pt x="34" y="2056"/>
                  </a:lnTo>
                  <a:lnTo>
                    <a:pt x="32" y="2068"/>
                  </a:lnTo>
                  <a:lnTo>
                    <a:pt x="29" y="2082"/>
                  </a:lnTo>
                  <a:lnTo>
                    <a:pt x="27" y="2091"/>
                  </a:lnTo>
                  <a:lnTo>
                    <a:pt x="24" y="2102"/>
                  </a:lnTo>
                  <a:lnTo>
                    <a:pt x="22" y="2113"/>
                  </a:lnTo>
                  <a:lnTo>
                    <a:pt x="17" y="2125"/>
                  </a:lnTo>
                  <a:lnTo>
                    <a:pt x="15" y="2133"/>
                  </a:lnTo>
                  <a:lnTo>
                    <a:pt x="15" y="2145"/>
                  </a:lnTo>
                  <a:lnTo>
                    <a:pt x="12" y="2150"/>
                  </a:lnTo>
                  <a:lnTo>
                    <a:pt x="10" y="2162"/>
                  </a:lnTo>
                  <a:lnTo>
                    <a:pt x="7" y="2170"/>
                  </a:lnTo>
                  <a:lnTo>
                    <a:pt x="7" y="2176"/>
                  </a:lnTo>
                  <a:lnTo>
                    <a:pt x="5" y="2184"/>
                  </a:lnTo>
                  <a:lnTo>
                    <a:pt x="5" y="2193"/>
                  </a:lnTo>
                  <a:lnTo>
                    <a:pt x="3" y="2199"/>
                  </a:lnTo>
                  <a:lnTo>
                    <a:pt x="0" y="2204"/>
                  </a:lnTo>
                  <a:lnTo>
                    <a:pt x="0" y="2210"/>
                  </a:lnTo>
                  <a:lnTo>
                    <a:pt x="0" y="2219"/>
                  </a:lnTo>
                  <a:lnTo>
                    <a:pt x="0" y="2224"/>
                  </a:lnTo>
                  <a:lnTo>
                    <a:pt x="0" y="2227"/>
                  </a:lnTo>
                  <a:lnTo>
                    <a:pt x="0" y="2230"/>
                  </a:lnTo>
                  <a:lnTo>
                    <a:pt x="0" y="2236"/>
                  </a:lnTo>
                  <a:lnTo>
                    <a:pt x="0" y="2244"/>
                  </a:lnTo>
                  <a:lnTo>
                    <a:pt x="5" y="2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4" name="Freeform 22"/>
            <p:cNvSpPr>
              <a:spLocks/>
            </p:cNvSpPr>
            <p:nvPr/>
          </p:nvSpPr>
          <p:spPr bwMode="auto">
            <a:xfrm>
              <a:off x="4971" y="2300"/>
              <a:ext cx="176" cy="234"/>
            </a:xfrm>
            <a:custGeom>
              <a:avLst/>
              <a:gdLst>
                <a:gd name="T0" fmla="*/ 166 w 176"/>
                <a:gd name="T1" fmla="*/ 131 h 234"/>
                <a:gd name="T2" fmla="*/ 171 w 176"/>
                <a:gd name="T3" fmla="*/ 114 h 234"/>
                <a:gd name="T4" fmla="*/ 166 w 176"/>
                <a:gd name="T5" fmla="*/ 103 h 234"/>
                <a:gd name="T6" fmla="*/ 152 w 176"/>
                <a:gd name="T7" fmla="*/ 83 h 234"/>
                <a:gd name="T8" fmla="*/ 137 w 176"/>
                <a:gd name="T9" fmla="*/ 69 h 234"/>
                <a:gd name="T10" fmla="*/ 125 w 176"/>
                <a:gd name="T11" fmla="*/ 54 h 234"/>
                <a:gd name="T12" fmla="*/ 113 w 176"/>
                <a:gd name="T13" fmla="*/ 43 h 234"/>
                <a:gd name="T14" fmla="*/ 96 w 176"/>
                <a:gd name="T15" fmla="*/ 29 h 234"/>
                <a:gd name="T16" fmla="*/ 84 w 176"/>
                <a:gd name="T17" fmla="*/ 20 h 234"/>
                <a:gd name="T18" fmla="*/ 70 w 176"/>
                <a:gd name="T19" fmla="*/ 12 h 234"/>
                <a:gd name="T20" fmla="*/ 55 w 176"/>
                <a:gd name="T21" fmla="*/ 3 h 234"/>
                <a:gd name="T22" fmla="*/ 41 w 176"/>
                <a:gd name="T23" fmla="*/ 0 h 234"/>
                <a:gd name="T24" fmla="*/ 29 w 176"/>
                <a:gd name="T25" fmla="*/ 3 h 234"/>
                <a:gd name="T26" fmla="*/ 19 w 176"/>
                <a:gd name="T27" fmla="*/ 9 h 234"/>
                <a:gd name="T28" fmla="*/ 10 w 176"/>
                <a:gd name="T29" fmla="*/ 20 h 234"/>
                <a:gd name="T30" fmla="*/ 2 w 176"/>
                <a:gd name="T31" fmla="*/ 37 h 234"/>
                <a:gd name="T32" fmla="*/ 2 w 176"/>
                <a:gd name="T33" fmla="*/ 54 h 234"/>
                <a:gd name="T34" fmla="*/ 5 w 176"/>
                <a:gd name="T35" fmla="*/ 74 h 234"/>
                <a:gd name="T36" fmla="*/ 12 w 176"/>
                <a:gd name="T37" fmla="*/ 97 h 234"/>
                <a:gd name="T38" fmla="*/ 24 w 176"/>
                <a:gd name="T39" fmla="*/ 120 h 234"/>
                <a:gd name="T40" fmla="*/ 38 w 176"/>
                <a:gd name="T41" fmla="*/ 140 h 234"/>
                <a:gd name="T42" fmla="*/ 55 w 176"/>
                <a:gd name="T43" fmla="*/ 163 h 234"/>
                <a:gd name="T44" fmla="*/ 77 w 176"/>
                <a:gd name="T45" fmla="*/ 182 h 234"/>
                <a:gd name="T46" fmla="*/ 96 w 176"/>
                <a:gd name="T47" fmla="*/ 199 h 234"/>
                <a:gd name="T48" fmla="*/ 111 w 176"/>
                <a:gd name="T49" fmla="*/ 211 h 234"/>
                <a:gd name="T50" fmla="*/ 123 w 176"/>
                <a:gd name="T51" fmla="*/ 217 h 234"/>
                <a:gd name="T52" fmla="*/ 135 w 176"/>
                <a:gd name="T53" fmla="*/ 222 h 234"/>
                <a:gd name="T54" fmla="*/ 152 w 176"/>
                <a:gd name="T55" fmla="*/ 231 h 234"/>
                <a:gd name="T56" fmla="*/ 164 w 176"/>
                <a:gd name="T57" fmla="*/ 234 h 234"/>
                <a:gd name="T58" fmla="*/ 174 w 176"/>
                <a:gd name="T59" fmla="*/ 231 h 234"/>
                <a:gd name="T60" fmla="*/ 174 w 176"/>
                <a:gd name="T61" fmla="*/ 219 h 234"/>
                <a:gd name="T62" fmla="*/ 162 w 176"/>
                <a:gd name="T63" fmla="*/ 202 h 234"/>
                <a:gd name="T64" fmla="*/ 145 w 176"/>
                <a:gd name="T65" fmla="*/ 188 h 234"/>
                <a:gd name="T66" fmla="*/ 128 w 176"/>
                <a:gd name="T67" fmla="*/ 177 h 234"/>
                <a:gd name="T68" fmla="*/ 106 w 176"/>
                <a:gd name="T69" fmla="*/ 163 h 234"/>
                <a:gd name="T70" fmla="*/ 96 w 176"/>
                <a:gd name="T71" fmla="*/ 148 h 234"/>
                <a:gd name="T72" fmla="*/ 82 w 176"/>
                <a:gd name="T73" fmla="*/ 137 h 234"/>
                <a:gd name="T74" fmla="*/ 72 w 176"/>
                <a:gd name="T75" fmla="*/ 123 h 234"/>
                <a:gd name="T76" fmla="*/ 63 w 176"/>
                <a:gd name="T77" fmla="*/ 108 h 234"/>
                <a:gd name="T78" fmla="*/ 53 w 176"/>
                <a:gd name="T79" fmla="*/ 94 h 234"/>
                <a:gd name="T80" fmla="*/ 46 w 176"/>
                <a:gd name="T81" fmla="*/ 80 h 234"/>
                <a:gd name="T82" fmla="*/ 41 w 176"/>
                <a:gd name="T83" fmla="*/ 66 h 234"/>
                <a:gd name="T84" fmla="*/ 48 w 176"/>
                <a:gd name="T85" fmla="*/ 52 h 234"/>
                <a:gd name="T86" fmla="*/ 63 w 176"/>
                <a:gd name="T87" fmla="*/ 54 h 234"/>
                <a:gd name="T88" fmla="*/ 77 w 176"/>
                <a:gd name="T89" fmla="*/ 63 h 234"/>
                <a:gd name="T90" fmla="*/ 89 w 176"/>
                <a:gd name="T91" fmla="*/ 71 h 234"/>
                <a:gd name="T92" fmla="*/ 99 w 176"/>
                <a:gd name="T93" fmla="*/ 83 h 234"/>
                <a:gd name="T94" fmla="*/ 111 w 176"/>
                <a:gd name="T95" fmla="*/ 91 h 234"/>
                <a:gd name="T96" fmla="*/ 125 w 176"/>
                <a:gd name="T97" fmla="*/ 108 h 234"/>
                <a:gd name="T98" fmla="*/ 135 w 176"/>
                <a:gd name="T99" fmla="*/ 123 h 234"/>
                <a:gd name="T100" fmla="*/ 149 w 176"/>
                <a:gd name="T101" fmla="*/ 134 h 234"/>
                <a:gd name="T102" fmla="*/ 159 w 176"/>
                <a:gd name="T103" fmla="*/ 140 h 2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234"/>
                <a:gd name="T158" fmla="*/ 176 w 176"/>
                <a:gd name="T159" fmla="*/ 234 h 2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234">
                  <a:moveTo>
                    <a:pt x="162" y="140"/>
                  </a:moveTo>
                  <a:lnTo>
                    <a:pt x="164" y="134"/>
                  </a:lnTo>
                  <a:lnTo>
                    <a:pt x="166" y="131"/>
                  </a:lnTo>
                  <a:lnTo>
                    <a:pt x="171" y="128"/>
                  </a:lnTo>
                  <a:lnTo>
                    <a:pt x="171" y="120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66" y="108"/>
                  </a:lnTo>
                  <a:lnTo>
                    <a:pt x="166" y="103"/>
                  </a:lnTo>
                  <a:lnTo>
                    <a:pt x="162" y="94"/>
                  </a:lnTo>
                  <a:lnTo>
                    <a:pt x="157" y="91"/>
                  </a:lnTo>
                  <a:lnTo>
                    <a:pt x="152" y="83"/>
                  </a:lnTo>
                  <a:lnTo>
                    <a:pt x="147" y="74"/>
                  </a:lnTo>
                  <a:lnTo>
                    <a:pt x="142" y="71"/>
                  </a:lnTo>
                  <a:lnTo>
                    <a:pt x="137" y="69"/>
                  </a:lnTo>
                  <a:lnTo>
                    <a:pt x="133" y="63"/>
                  </a:lnTo>
                  <a:lnTo>
                    <a:pt x="130" y="60"/>
                  </a:lnTo>
                  <a:lnTo>
                    <a:pt x="125" y="54"/>
                  </a:lnTo>
                  <a:lnTo>
                    <a:pt x="121" y="52"/>
                  </a:lnTo>
                  <a:lnTo>
                    <a:pt x="116" y="46"/>
                  </a:lnTo>
                  <a:lnTo>
                    <a:pt x="113" y="43"/>
                  </a:lnTo>
                  <a:lnTo>
                    <a:pt x="106" y="37"/>
                  </a:lnTo>
                  <a:lnTo>
                    <a:pt x="104" y="35"/>
                  </a:lnTo>
                  <a:lnTo>
                    <a:pt x="96" y="29"/>
                  </a:lnTo>
                  <a:lnTo>
                    <a:pt x="94" y="26"/>
                  </a:lnTo>
                  <a:lnTo>
                    <a:pt x="89" y="23"/>
                  </a:lnTo>
                  <a:lnTo>
                    <a:pt x="84" y="20"/>
                  </a:lnTo>
                  <a:lnTo>
                    <a:pt x="79" y="15"/>
                  </a:lnTo>
                  <a:lnTo>
                    <a:pt x="75" y="15"/>
                  </a:lnTo>
                  <a:lnTo>
                    <a:pt x="70" y="12"/>
                  </a:lnTo>
                  <a:lnTo>
                    <a:pt x="65" y="9"/>
                  </a:lnTo>
                  <a:lnTo>
                    <a:pt x="60" y="6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46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4" y="12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2" y="43"/>
                  </a:lnTo>
                  <a:lnTo>
                    <a:pt x="0" y="49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2" y="69"/>
                  </a:lnTo>
                  <a:lnTo>
                    <a:pt x="5" y="74"/>
                  </a:lnTo>
                  <a:lnTo>
                    <a:pt x="7" y="83"/>
                  </a:lnTo>
                  <a:lnTo>
                    <a:pt x="10" y="89"/>
                  </a:lnTo>
                  <a:lnTo>
                    <a:pt x="12" y="97"/>
                  </a:lnTo>
                  <a:lnTo>
                    <a:pt x="14" y="103"/>
                  </a:lnTo>
                  <a:lnTo>
                    <a:pt x="19" y="111"/>
                  </a:lnTo>
                  <a:lnTo>
                    <a:pt x="24" y="120"/>
                  </a:lnTo>
                  <a:lnTo>
                    <a:pt x="29" y="128"/>
                  </a:lnTo>
                  <a:lnTo>
                    <a:pt x="34" y="134"/>
                  </a:lnTo>
                  <a:lnTo>
                    <a:pt x="38" y="140"/>
                  </a:lnTo>
                  <a:lnTo>
                    <a:pt x="46" y="148"/>
                  </a:lnTo>
                  <a:lnTo>
                    <a:pt x="51" y="154"/>
                  </a:lnTo>
                  <a:lnTo>
                    <a:pt x="55" y="163"/>
                  </a:lnTo>
                  <a:lnTo>
                    <a:pt x="63" y="168"/>
                  </a:lnTo>
                  <a:lnTo>
                    <a:pt x="70" y="174"/>
                  </a:lnTo>
                  <a:lnTo>
                    <a:pt x="77" y="182"/>
                  </a:lnTo>
                  <a:lnTo>
                    <a:pt x="82" y="188"/>
                  </a:lnTo>
                  <a:lnTo>
                    <a:pt x="89" y="194"/>
                  </a:lnTo>
                  <a:lnTo>
                    <a:pt x="96" y="199"/>
                  </a:lnTo>
                  <a:lnTo>
                    <a:pt x="104" y="205"/>
                  </a:lnTo>
                  <a:lnTo>
                    <a:pt x="106" y="208"/>
                  </a:lnTo>
                  <a:lnTo>
                    <a:pt x="111" y="211"/>
                  </a:lnTo>
                  <a:lnTo>
                    <a:pt x="116" y="211"/>
                  </a:lnTo>
                  <a:lnTo>
                    <a:pt x="118" y="217"/>
                  </a:lnTo>
                  <a:lnTo>
                    <a:pt x="123" y="217"/>
                  </a:lnTo>
                  <a:lnTo>
                    <a:pt x="128" y="219"/>
                  </a:lnTo>
                  <a:lnTo>
                    <a:pt x="130" y="222"/>
                  </a:lnTo>
                  <a:lnTo>
                    <a:pt x="135" y="222"/>
                  </a:lnTo>
                  <a:lnTo>
                    <a:pt x="140" y="225"/>
                  </a:lnTo>
                  <a:lnTo>
                    <a:pt x="147" y="228"/>
                  </a:lnTo>
                  <a:lnTo>
                    <a:pt x="152" y="231"/>
                  </a:lnTo>
                  <a:lnTo>
                    <a:pt x="157" y="231"/>
                  </a:lnTo>
                  <a:lnTo>
                    <a:pt x="162" y="234"/>
                  </a:lnTo>
                  <a:lnTo>
                    <a:pt x="164" y="234"/>
                  </a:lnTo>
                  <a:lnTo>
                    <a:pt x="166" y="234"/>
                  </a:lnTo>
                  <a:lnTo>
                    <a:pt x="171" y="234"/>
                  </a:lnTo>
                  <a:lnTo>
                    <a:pt x="174" y="231"/>
                  </a:lnTo>
                  <a:lnTo>
                    <a:pt x="176" y="228"/>
                  </a:lnTo>
                  <a:lnTo>
                    <a:pt x="176" y="225"/>
                  </a:lnTo>
                  <a:lnTo>
                    <a:pt x="174" y="219"/>
                  </a:lnTo>
                  <a:lnTo>
                    <a:pt x="171" y="214"/>
                  </a:lnTo>
                  <a:lnTo>
                    <a:pt x="166" y="208"/>
                  </a:lnTo>
                  <a:lnTo>
                    <a:pt x="162" y="202"/>
                  </a:lnTo>
                  <a:lnTo>
                    <a:pt x="157" y="197"/>
                  </a:lnTo>
                  <a:lnTo>
                    <a:pt x="149" y="191"/>
                  </a:lnTo>
                  <a:lnTo>
                    <a:pt x="145" y="188"/>
                  </a:lnTo>
                  <a:lnTo>
                    <a:pt x="140" y="182"/>
                  </a:lnTo>
                  <a:lnTo>
                    <a:pt x="135" y="180"/>
                  </a:lnTo>
                  <a:lnTo>
                    <a:pt x="128" y="177"/>
                  </a:lnTo>
                  <a:lnTo>
                    <a:pt x="121" y="171"/>
                  </a:lnTo>
                  <a:lnTo>
                    <a:pt x="113" y="168"/>
                  </a:lnTo>
                  <a:lnTo>
                    <a:pt x="106" y="163"/>
                  </a:lnTo>
                  <a:lnTo>
                    <a:pt x="104" y="157"/>
                  </a:lnTo>
                  <a:lnTo>
                    <a:pt x="99" y="154"/>
                  </a:lnTo>
                  <a:lnTo>
                    <a:pt x="96" y="148"/>
                  </a:lnTo>
                  <a:lnTo>
                    <a:pt x="92" y="145"/>
                  </a:lnTo>
                  <a:lnTo>
                    <a:pt x="87" y="140"/>
                  </a:lnTo>
                  <a:lnTo>
                    <a:pt x="82" y="137"/>
                  </a:lnTo>
                  <a:lnTo>
                    <a:pt x="79" y="131"/>
                  </a:lnTo>
                  <a:lnTo>
                    <a:pt x="77" y="128"/>
                  </a:lnTo>
                  <a:lnTo>
                    <a:pt x="72" y="123"/>
                  </a:lnTo>
                  <a:lnTo>
                    <a:pt x="70" y="120"/>
                  </a:lnTo>
                  <a:lnTo>
                    <a:pt x="65" y="114"/>
                  </a:lnTo>
                  <a:lnTo>
                    <a:pt x="63" y="108"/>
                  </a:lnTo>
                  <a:lnTo>
                    <a:pt x="58" y="103"/>
                  </a:lnTo>
                  <a:lnTo>
                    <a:pt x="55" y="100"/>
                  </a:lnTo>
                  <a:lnTo>
                    <a:pt x="53" y="94"/>
                  </a:lnTo>
                  <a:lnTo>
                    <a:pt x="51" y="91"/>
                  </a:lnTo>
                  <a:lnTo>
                    <a:pt x="48" y="86"/>
                  </a:lnTo>
                  <a:lnTo>
                    <a:pt x="46" y="80"/>
                  </a:lnTo>
                  <a:lnTo>
                    <a:pt x="46" y="74"/>
                  </a:lnTo>
                  <a:lnTo>
                    <a:pt x="43" y="74"/>
                  </a:lnTo>
                  <a:lnTo>
                    <a:pt x="41" y="66"/>
                  </a:lnTo>
                  <a:lnTo>
                    <a:pt x="43" y="60"/>
                  </a:lnTo>
                  <a:lnTo>
                    <a:pt x="43" y="54"/>
                  </a:lnTo>
                  <a:lnTo>
                    <a:pt x="48" y="52"/>
                  </a:lnTo>
                  <a:lnTo>
                    <a:pt x="51" y="52"/>
                  </a:lnTo>
                  <a:lnTo>
                    <a:pt x="55" y="52"/>
                  </a:lnTo>
                  <a:lnTo>
                    <a:pt x="63" y="54"/>
                  </a:lnTo>
                  <a:lnTo>
                    <a:pt x="70" y="57"/>
                  </a:lnTo>
                  <a:lnTo>
                    <a:pt x="72" y="60"/>
                  </a:lnTo>
                  <a:lnTo>
                    <a:pt x="77" y="63"/>
                  </a:lnTo>
                  <a:lnTo>
                    <a:pt x="82" y="66"/>
                  </a:lnTo>
                  <a:lnTo>
                    <a:pt x="87" y="69"/>
                  </a:lnTo>
                  <a:lnTo>
                    <a:pt x="89" y="71"/>
                  </a:lnTo>
                  <a:lnTo>
                    <a:pt x="94" y="74"/>
                  </a:lnTo>
                  <a:lnTo>
                    <a:pt x="96" y="77"/>
                  </a:lnTo>
                  <a:lnTo>
                    <a:pt x="99" y="83"/>
                  </a:lnTo>
                  <a:lnTo>
                    <a:pt x="104" y="86"/>
                  </a:lnTo>
                  <a:lnTo>
                    <a:pt x="106" y="89"/>
                  </a:lnTo>
                  <a:lnTo>
                    <a:pt x="111" y="91"/>
                  </a:lnTo>
                  <a:lnTo>
                    <a:pt x="113" y="94"/>
                  </a:lnTo>
                  <a:lnTo>
                    <a:pt x="121" y="103"/>
                  </a:lnTo>
                  <a:lnTo>
                    <a:pt x="125" y="108"/>
                  </a:lnTo>
                  <a:lnTo>
                    <a:pt x="130" y="114"/>
                  </a:lnTo>
                  <a:lnTo>
                    <a:pt x="133" y="117"/>
                  </a:lnTo>
                  <a:lnTo>
                    <a:pt x="135" y="123"/>
                  </a:lnTo>
                  <a:lnTo>
                    <a:pt x="140" y="128"/>
                  </a:lnTo>
                  <a:lnTo>
                    <a:pt x="145" y="131"/>
                  </a:lnTo>
                  <a:lnTo>
                    <a:pt x="149" y="134"/>
                  </a:lnTo>
                  <a:lnTo>
                    <a:pt x="152" y="134"/>
                  </a:lnTo>
                  <a:lnTo>
                    <a:pt x="157" y="137"/>
                  </a:lnTo>
                  <a:lnTo>
                    <a:pt x="159" y="140"/>
                  </a:lnTo>
                  <a:lnTo>
                    <a:pt x="162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5" name="Freeform 23"/>
            <p:cNvSpPr>
              <a:spLocks/>
            </p:cNvSpPr>
            <p:nvPr/>
          </p:nvSpPr>
          <p:spPr bwMode="auto">
            <a:xfrm>
              <a:off x="5270" y="2349"/>
              <a:ext cx="128" cy="213"/>
            </a:xfrm>
            <a:custGeom>
              <a:avLst/>
              <a:gdLst>
                <a:gd name="T0" fmla="*/ 2 w 128"/>
                <a:gd name="T1" fmla="*/ 59 h 213"/>
                <a:gd name="T2" fmla="*/ 7 w 128"/>
                <a:gd name="T3" fmla="*/ 42 h 213"/>
                <a:gd name="T4" fmla="*/ 19 w 128"/>
                <a:gd name="T5" fmla="*/ 25 h 213"/>
                <a:gd name="T6" fmla="*/ 34 w 128"/>
                <a:gd name="T7" fmla="*/ 11 h 213"/>
                <a:gd name="T8" fmla="*/ 46 w 128"/>
                <a:gd name="T9" fmla="*/ 5 h 213"/>
                <a:gd name="T10" fmla="*/ 58 w 128"/>
                <a:gd name="T11" fmla="*/ 3 h 213"/>
                <a:gd name="T12" fmla="*/ 70 w 128"/>
                <a:gd name="T13" fmla="*/ 0 h 213"/>
                <a:gd name="T14" fmla="*/ 85 w 128"/>
                <a:gd name="T15" fmla="*/ 0 h 213"/>
                <a:gd name="T16" fmla="*/ 97 w 128"/>
                <a:gd name="T17" fmla="*/ 3 h 213"/>
                <a:gd name="T18" fmla="*/ 109 w 128"/>
                <a:gd name="T19" fmla="*/ 14 h 213"/>
                <a:gd name="T20" fmla="*/ 121 w 128"/>
                <a:gd name="T21" fmla="*/ 28 h 213"/>
                <a:gd name="T22" fmla="*/ 126 w 128"/>
                <a:gd name="T23" fmla="*/ 45 h 213"/>
                <a:gd name="T24" fmla="*/ 128 w 128"/>
                <a:gd name="T25" fmla="*/ 59 h 213"/>
                <a:gd name="T26" fmla="*/ 128 w 128"/>
                <a:gd name="T27" fmla="*/ 79 h 213"/>
                <a:gd name="T28" fmla="*/ 128 w 128"/>
                <a:gd name="T29" fmla="*/ 96 h 213"/>
                <a:gd name="T30" fmla="*/ 121 w 128"/>
                <a:gd name="T31" fmla="*/ 116 h 213"/>
                <a:gd name="T32" fmla="*/ 113 w 128"/>
                <a:gd name="T33" fmla="*/ 139 h 213"/>
                <a:gd name="T34" fmla="*/ 101 w 128"/>
                <a:gd name="T35" fmla="*/ 153 h 213"/>
                <a:gd name="T36" fmla="*/ 89 w 128"/>
                <a:gd name="T37" fmla="*/ 170 h 213"/>
                <a:gd name="T38" fmla="*/ 77 w 128"/>
                <a:gd name="T39" fmla="*/ 185 h 213"/>
                <a:gd name="T40" fmla="*/ 65 w 128"/>
                <a:gd name="T41" fmla="*/ 196 h 213"/>
                <a:gd name="T42" fmla="*/ 53 w 128"/>
                <a:gd name="T43" fmla="*/ 205 h 213"/>
                <a:gd name="T44" fmla="*/ 41 w 128"/>
                <a:gd name="T45" fmla="*/ 210 h 213"/>
                <a:gd name="T46" fmla="*/ 29 w 128"/>
                <a:gd name="T47" fmla="*/ 213 h 213"/>
                <a:gd name="T48" fmla="*/ 15 w 128"/>
                <a:gd name="T49" fmla="*/ 210 h 213"/>
                <a:gd name="T50" fmla="*/ 5 w 128"/>
                <a:gd name="T51" fmla="*/ 199 h 213"/>
                <a:gd name="T52" fmla="*/ 10 w 128"/>
                <a:gd name="T53" fmla="*/ 187 h 213"/>
                <a:gd name="T54" fmla="*/ 24 w 128"/>
                <a:gd name="T55" fmla="*/ 176 h 213"/>
                <a:gd name="T56" fmla="*/ 41 w 128"/>
                <a:gd name="T57" fmla="*/ 165 h 213"/>
                <a:gd name="T58" fmla="*/ 63 w 128"/>
                <a:gd name="T59" fmla="*/ 148 h 213"/>
                <a:gd name="T60" fmla="*/ 82 w 128"/>
                <a:gd name="T61" fmla="*/ 125 h 213"/>
                <a:gd name="T62" fmla="*/ 87 w 128"/>
                <a:gd name="T63" fmla="*/ 111 h 213"/>
                <a:gd name="T64" fmla="*/ 94 w 128"/>
                <a:gd name="T65" fmla="*/ 94 h 213"/>
                <a:gd name="T66" fmla="*/ 97 w 128"/>
                <a:gd name="T67" fmla="*/ 71 h 213"/>
                <a:gd name="T68" fmla="*/ 94 w 128"/>
                <a:gd name="T69" fmla="*/ 57 h 213"/>
                <a:gd name="T70" fmla="*/ 82 w 128"/>
                <a:gd name="T71" fmla="*/ 45 h 213"/>
                <a:gd name="T72" fmla="*/ 68 w 128"/>
                <a:gd name="T73" fmla="*/ 42 h 213"/>
                <a:gd name="T74" fmla="*/ 53 w 128"/>
                <a:gd name="T75" fmla="*/ 42 h 213"/>
                <a:gd name="T76" fmla="*/ 36 w 128"/>
                <a:gd name="T77" fmla="*/ 57 h 213"/>
                <a:gd name="T78" fmla="*/ 31 w 128"/>
                <a:gd name="T79" fmla="*/ 71 h 213"/>
                <a:gd name="T80" fmla="*/ 24 w 128"/>
                <a:gd name="T81" fmla="*/ 82 h 213"/>
                <a:gd name="T82" fmla="*/ 15 w 128"/>
                <a:gd name="T83" fmla="*/ 94 h 213"/>
                <a:gd name="T84" fmla="*/ 2 w 128"/>
                <a:gd name="T85" fmla="*/ 85 h 213"/>
                <a:gd name="T86" fmla="*/ 0 w 128"/>
                <a:gd name="T87" fmla="*/ 71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8"/>
                <a:gd name="T133" fmla="*/ 0 h 213"/>
                <a:gd name="T134" fmla="*/ 128 w 128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8" h="213">
                  <a:moveTo>
                    <a:pt x="0" y="68"/>
                  </a:moveTo>
                  <a:lnTo>
                    <a:pt x="0" y="65"/>
                  </a:lnTo>
                  <a:lnTo>
                    <a:pt x="2" y="59"/>
                  </a:lnTo>
                  <a:lnTo>
                    <a:pt x="5" y="54"/>
                  </a:lnTo>
                  <a:lnTo>
                    <a:pt x="7" y="48"/>
                  </a:lnTo>
                  <a:lnTo>
                    <a:pt x="7" y="42"/>
                  </a:lnTo>
                  <a:lnTo>
                    <a:pt x="12" y="40"/>
                  </a:lnTo>
                  <a:lnTo>
                    <a:pt x="15" y="31"/>
                  </a:lnTo>
                  <a:lnTo>
                    <a:pt x="19" y="25"/>
                  </a:lnTo>
                  <a:lnTo>
                    <a:pt x="24" y="22"/>
                  </a:lnTo>
                  <a:lnTo>
                    <a:pt x="27" y="17"/>
                  </a:lnTo>
                  <a:lnTo>
                    <a:pt x="34" y="11"/>
                  </a:lnTo>
                  <a:lnTo>
                    <a:pt x="41" y="8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8" y="3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2" y="3"/>
                  </a:lnTo>
                  <a:lnTo>
                    <a:pt x="97" y="3"/>
                  </a:lnTo>
                  <a:lnTo>
                    <a:pt x="99" y="5"/>
                  </a:lnTo>
                  <a:lnTo>
                    <a:pt x="104" y="8"/>
                  </a:lnTo>
                  <a:lnTo>
                    <a:pt x="109" y="14"/>
                  </a:lnTo>
                  <a:lnTo>
                    <a:pt x="116" y="22"/>
                  </a:lnTo>
                  <a:lnTo>
                    <a:pt x="118" y="25"/>
                  </a:lnTo>
                  <a:lnTo>
                    <a:pt x="121" y="28"/>
                  </a:lnTo>
                  <a:lnTo>
                    <a:pt x="121" y="34"/>
                  </a:lnTo>
                  <a:lnTo>
                    <a:pt x="126" y="40"/>
                  </a:lnTo>
                  <a:lnTo>
                    <a:pt x="126" y="45"/>
                  </a:lnTo>
                  <a:lnTo>
                    <a:pt x="128" y="48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8" y="65"/>
                  </a:lnTo>
                  <a:lnTo>
                    <a:pt x="128" y="71"/>
                  </a:lnTo>
                  <a:lnTo>
                    <a:pt x="128" y="79"/>
                  </a:lnTo>
                  <a:lnTo>
                    <a:pt x="128" y="85"/>
                  </a:lnTo>
                  <a:lnTo>
                    <a:pt x="128" y="91"/>
                  </a:lnTo>
                  <a:lnTo>
                    <a:pt x="128" y="96"/>
                  </a:lnTo>
                  <a:lnTo>
                    <a:pt x="126" y="102"/>
                  </a:lnTo>
                  <a:lnTo>
                    <a:pt x="126" y="111"/>
                  </a:lnTo>
                  <a:lnTo>
                    <a:pt x="121" y="116"/>
                  </a:lnTo>
                  <a:lnTo>
                    <a:pt x="118" y="122"/>
                  </a:lnTo>
                  <a:lnTo>
                    <a:pt x="116" y="131"/>
                  </a:lnTo>
                  <a:lnTo>
                    <a:pt x="113" y="139"/>
                  </a:lnTo>
                  <a:lnTo>
                    <a:pt x="109" y="142"/>
                  </a:lnTo>
                  <a:lnTo>
                    <a:pt x="104" y="150"/>
                  </a:lnTo>
                  <a:lnTo>
                    <a:pt x="101" y="153"/>
                  </a:lnTo>
                  <a:lnTo>
                    <a:pt x="99" y="162"/>
                  </a:lnTo>
                  <a:lnTo>
                    <a:pt x="94" y="168"/>
                  </a:lnTo>
                  <a:lnTo>
                    <a:pt x="89" y="170"/>
                  </a:lnTo>
                  <a:lnTo>
                    <a:pt x="85" y="176"/>
                  </a:lnTo>
                  <a:lnTo>
                    <a:pt x="82" y="182"/>
                  </a:lnTo>
                  <a:lnTo>
                    <a:pt x="77" y="185"/>
                  </a:lnTo>
                  <a:lnTo>
                    <a:pt x="72" y="190"/>
                  </a:lnTo>
                  <a:lnTo>
                    <a:pt x="68" y="193"/>
                  </a:lnTo>
                  <a:lnTo>
                    <a:pt x="65" y="196"/>
                  </a:lnTo>
                  <a:lnTo>
                    <a:pt x="60" y="199"/>
                  </a:lnTo>
                  <a:lnTo>
                    <a:pt x="58" y="202"/>
                  </a:lnTo>
                  <a:lnTo>
                    <a:pt x="53" y="205"/>
                  </a:lnTo>
                  <a:lnTo>
                    <a:pt x="51" y="207"/>
                  </a:lnTo>
                  <a:lnTo>
                    <a:pt x="46" y="210"/>
                  </a:lnTo>
                  <a:lnTo>
                    <a:pt x="41" y="210"/>
                  </a:lnTo>
                  <a:lnTo>
                    <a:pt x="36" y="210"/>
                  </a:lnTo>
                  <a:lnTo>
                    <a:pt x="36" y="213"/>
                  </a:lnTo>
                  <a:lnTo>
                    <a:pt x="29" y="213"/>
                  </a:lnTo>
                  <a:lnTo>
                    <a:pt x="24" y="213"/>
                  </a:lnTo>
                  <a:lnTo>
                    <a:pt x="17" y="213"/>
                  </a:lnTo>
                  <a:lnTo>
                    <a:pt x="15" y="210"/>
                  </a:lnTo>
                  <a:lnTo>
                    <a:pt x="10" y="207"/>
                  </a:lnTo>
                  <a:lnTo>
                    <a:pt x="7" y="202"/>
                  </a:lnTo>
                  <a:lnTo>
                    <a:pt x="5" y="199"/>
                  </a:lnTo>
                  <a:lnTo>
                    <a:pt x="5" y="193"/>
                  </a:lnTo>
                  <a:lnTo>
                    <a:pt x="7" y="190"/>
                  </a:lnTo>
                  <a:lnTo>
                    <a:pt x="10" y="187"/>
                  </a:lnTo>
                  <a:lnTo>
                    <a:pt x="15" y="182"/>
                  </a:lnTo>
                  <a:lnTo>
                    <a:pt x="17" y="179"/>
                  </a:lnTo>
                  <a:lnTo>
                    <a:pt x="24" y="176"/>
                  </a:lnTo>
                  <a:lnTo>
                    <a:pt x="29" y="173"/>
                  </a:lnTo>
                  <a:lnTo>
                    <a:pt x="36" y="168"/>
                  </a:lnTo>
                  <a:lnTo>
                    <a:pt x="41" y="165"/>
                  </a:lnTo>
                  <a:lnTo>
                    <a:pt x="48" y="159"/>
                  </a:lnTo>
                  <a:lnTo>
                    <a:pt x="56" y="153"/>
                  </a:lnTo>
                  <a:lnTo>
                    <a:pt x="63" y="148"/>
                  </a:lnTo>
                  <a:lnTo>
                    <a:pt x="68" y="142"/>
                  </a:lnTo>
                  <a:lnTo>
                    <a:pt x="75" y="133"/>
                  </a:lnTo>
                  <a:lnTo>
                    <a:pt x="82" y="125"/>
                  </a:lnTo>
                  <a:lnTo>
                    <a:pt x="82" y="122"/>
                  </a:lnTo>
                  <a:lnTo>
                    <a:pt x="85" y="116"/>
                  </a:lnTo>
                  <a:lnTo>
                    <a:pt x="87" y="111"/>
                  </a:lnTo>
                  <a:lnTo>
                    <a:pt x="87" y="108"/>
                  </a:lnTo>
                  <a:lnTo>
                    <a:pt x="92" y="99"/>
                  </a:lnTo>
                  <a:lnTo>
                    <a:pt x="94" y="94"/>
                  </a:lnTo>
                  <a:lnTo>
                    <a:pt x="94" y="85"/>
                  </a:lnTo>
                  <a:lnTo>
                    <a:pt x="97" y="79"/>
                  </a:lnTo>
                  <a:lnTo>
                    <a:pt x="97" y="71"/>
                  </a:lnTo>
                  <a:lnTo>
                    <a:pt x="97" y="65"/>
                  </a:lnTo>
                  <a:lnTo>
                    <a:pt x="94" y="62"/>
                  </a:lnTo>
                  <a:lnTo>
                    <a:pt x="94" y="57"/>
                  </a:lnTo>
                  <a:lnTo>
                    <a:pt x="92" y="51"/>
                  </a:lnTo>
                  <a:lnTo>
                    <a:pt x="87" y="48"/>
                  </a:lnTo>
                  <a:lnTo>
                    <a:pt x="82" y="45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68" y="42"/>
                  </a:lnTo>
                  <a:lnTo>
                    <a:pt x="63" y="40"/>
                  </a:lnTo>
                  <a:lnTo>
                    <a:pt x="58" y="40"/>
                  </a:lnTo>
                  <a:lnTo>
                    <a:pt x="53" y="42"/>
                  </a:lnTo>
                  <a:lnTo>
                    <a:pt x="48" y="42"/>
                  </a:lnTo>
                  <a:lnTo>
                    <a:pt x="41" y="48"/>
                  </a:lnTo>
                  <a:lnTo>
                    <a:pt x="36" y="57"/>
                  </a:lnTo>
                  <a:lnTo>
                    <a:pt x="36" y="62"/>
                  </a:lnTo>
                  <a:lnTo>
                    <a:pt x="34" y="65"/>
                  </a:lnTo>
                  <a:lnTo>
                    <a:pt x="31" y="71"/>
                  </a:lnTo>
                  <a:lnTo>
                    <a:pt x="29" y="74"/>
                  </a:lnTo>
                  <a:lnTo>
                    <a:pt x="27" y="79"/>
                  </a:lnTo>
                  <a:lnTo>
                    <a:pt x="24" y="82"/>
                  </a:lnTo>
                  <a:lnTo>
                    <a:pt x="22" y="85"/>
                  </a:lnTo>
                  <a:lnTo>
                    <a:pt x="19" y="91"/>
                  </a:lnTo>
                  <a:lnTo>
                    <a:pt x="15" y="94"/>
                  </a:lnTo>
                  <a:lnTo>
                    <a:pt x="10" y="94"/>
                  </a:lnTo>
                  <a:lnTo>
                    <a:pt x="5" y="91"/>
                  </a:lnTo>
                  <a:lnTo>
                    <a:pt x="2" y="85"/>
                  </a:lnTo>
                  <a:lnTo>
                    <a:pt x="2" y="79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6" name="Freeform 24"/>
            <p:cNvSpPr>
              <a:spLocks/>
            </p:cNvSpPr>
            <p:nvPr/>
          </p:nvSpPr>
          <p:spPr bwMode="auto">
            <a:xfrm>
              <a:off x="4952" y="2056"/>
              <a:ext cx="161" cy="165"/>
            </a:xfrm>
            <a:custGeom>
              <a:avLst/>
              <a:gdLst>
                <a:gd name="T0" fmla="*/ 159 w 161"/>
                <a:gd name="T1" fmla="*/ 65 h 165"/>
                <a:gd name="T2" fmla="*/ 154 w 161"/>
                <a:gd name="T3" fmla="*/ 54 h 165"/>
                <a:gd name="T4" fmla="*/ 144 w 161"/>
                <a:gd name="T5" fmla="*/ 37 h 165"/>
                <a:gd name="T6" fmla="*/ 135 w 161"/>
                <a:gd name="T7" fmla="*/ 28 h 165"/>
                <a:gd name="T8" fmla="*/ 130 w 161"/>
                <a:gd name="T9" fmla="*/ 20 h 165"/>
                <a:gd name="T10" fmla="*/ 120 w 161"/>
                <a:gd name="T11" fmla="*/ 14 h 165"/>
                <a:gd name="T12" fmla="*/ 113 w 161"/>
                <a:gd name="T13" fmla="*/ 8 h 165"/>
                <a:gd name="T14" fmla="*/ 101 w 161"/>
                <a:gd name="T15" fmla="*/ 5 h 165"/>
                <a:gd name="T16" fmla="*/ 91 w 161"/>
                <a:gd name="T17" fmla="*/ 0 h 165"/>
                <a:gd name="T18" fmla="*/ 79 w 161"/>
                <a:gd name="T19" fmla="*/ 0 h 165"/>
                <a:gd name="T20" fmla="*/ 67 w 161"/>
                <a:gd name="T21" fmla="*/ 0 h 165"/>
                <a:gd name="T22" fmla="*/ 55 w 161"/>
                <a:gd name="T23" fmla="*/ 3 h 165"/>
                <a:gd name="T24" fmla="*/ 41 w 161"/>
                <a:gd name="T25" fmla="*/ 8 h 165"/>
                <a:gd name="T26" fmla="*/ 29 w 161"/>
                <a:gd name="T27" fmla="*/ 14 h 165"/>
                <a:gd name="T28" fmla="*/ 24 w 161"/>
                <a:gd name="T29" fmla="*/ 17 h 165"/>
                <a:gd name="T30" fmla="*/ 14 w 161"/>
                <a:gd name="T31" fmla="*/ 23 h 165"/>
                <a:gd name="T32" fmla="*/ 7 w 161"/>
                <a:gd name="T33" fmla="*/ 34 h 165"/>
                <a:gd name="T34" fmla="*/ 2 w 161"/>
                <a:gd name="T35" fmla="*/ 42 h 165"/>
                <a:gd name="T36" fmla="*/ 0 w 161"/>
                <a:gd name="T37" fmla="*/ 54 h 165"/>
                <a:gd name="T38" fmla="*/ 2 w 161"/>
                <a:gd name="T39" fmla="*/ 65 h 165"/>
                <a:gd name="T40" fmla="*/ 7 w 161"/>
                <a:gd name="T41" fmla="*/ 77 h 165"/>
                <a:gd name="T42" fmla="*/ 12 w 161"/>
                <a:gd name="T43" fmla="*/ 91 h 165"/>
                <a:gd name="T44" fmla="*/ 19 w 161"/>
                <a:gd name="T45" fmla="*/ 102 h 165"/>
                <a:gd name="T46" fmla="*/ 29 w 161"/>
                <a:gd name="T47" fmla="*/ 114 h 165"/>
                <a:gd name="T48" fmla="*/ 38 w 161"/>
                <a:gd name="T49" fmla="*/ 125 h 165"/>
                <a:gd name="T50" fmla="*/ 48 w 161"/>
                <a:gd name="T51" fmla="*/ 133 h 165"/>
                <a:gd name="T52" fmla="*/ 60 w 161"/>
                <a:gd name="T53" fmla="*/ 145 h 165"/>
                <a:gd name="T54" fmla="*/ 72 w 161"/>
                <a:gd name="T55" fmla="*/ 151 h 165"/>
                <a:gd name="T56" fmla="*/ 84 w 161"/>
                <a:gd name="T57" fmla="*/ 156 h 165"/>
                <a:gd name="T58" fmla="*/ 96 w 161"/>
                <a:gd name="T59" fmla="*/ 159 h 165"/>
                <a:gd name="T60" fmla="*/ 106 w 161"/>
                <a:gd name="T61" fmla="*/ 165 h 165"/>
                <a:gd name="T62" fmla="*/ 115 w 161"/>
                <a:gd name="T63" fmla="*/ 165 h 165"/>
                <a:gd name="T64" fmla="*/ 125 w 161"/>
                <a:gd name="T65" fmla="*/ 165 h 165"/>
                <a:gd name="T66" fmla="*/ 135 w 161"/>
                <a:gd name="T67" fmla="*/ 159 h 165"/>
                <a:gd name="T68" fmla="*/ 142 w 161"/>
                <a:gd name="T69" fmla="*/ 153 h 165"/>
                <a:gd name="T70" fmla="*/ 142 w 161"/>
                <a:gd name="T71" fmla="*/ 145 h 165"/>
                <a:gd name="T72" fmla="*/ 135 w 161"/>
                <a:gd name="T73" fmla="*/ 133 h 165"/>
                <a:gd name="T74" fmla="*/ 125 w 161"/>
                <a:gd name="T75" fmla="*/ 128 h 165"/>
                <a:gd name="T76" fmla="*/ 113 w 161"/>
                <a:gd name="T77" fmla="*/ 125 h 165"/>
                <a:gd name="T78" fmla="*/ 98 w 161"/>
                <a:gd name="T79" fmla="*/ 119 h 165"/>
                <a:gd name="T80" fmla="*/ 89 w 161"/>
                <a:gd name="T81" fmla="*/ 111 h 165"/>
                <a:gd name="T82" fmla="*/ 77 w 161"/>
                <a:gd name="T83" fmla="*/ 102 h 165"/>
                <a:gd name="T84" fmla="*/ 67 w 161"/>
                <a:gd name="T85" fmla="*/ 94 h 165"/>
                <a:gd name="T86" fmla="*/ 60 w 161"/>
                <a:gd name="T87" fmla="*/ 85 h 165"/>
                <a:gd name="T88" fmla="*/ 55 w 161"/>
                <a:gd name="T89" fmla="*/ 74 h 165"/>
                <a:gd name="T90" fmla="*/ 53 w 161"/>
                <a:gd name="T91" fmla="*/ 65 h 165"/>
                <a:gd name="T92" fmla="*/ 55 w 161"/>
                <a:gd name="T93" fmla="*/ 54 h 165"/>
                <a:gd name="T94" fmla="*/ 65 w 161"/>
                <a:gd name="T95" fmla="*/ 48 h 165"/>
                <a:gd name="T96" fmla="*/ 74 w 161"/>
                <a:gd name="T97" fmla="*/ 48 h 165"/>
                <a:gd name="T98" fmla="*/ 86 w 161"/>
                <a:gd name="T99" fmla="*/ 54 h 165"/>
                <a:gd name="T100" fmla="*/ 96 w 161"/>
                <a:gd name="T101" fmla="*/ 57 h 165"/>
                <a:gd name="T102" fmla="*/ 108 w 161"/>
                <a:gd name="T103" fmla="*/ 59 h 165"/>
                <a:gd name="T104" fmla="*/ 118 w 161"/>
                <a:gd name="T105" fmla="*/ 68 h 165"/>
                <a:gd name="T106" fmla="*/ 127 w 161"/>
                <a:gd name="T107" fmla="*/ 77 h 165"/>
                <a:gd name="T108" fmla="*/ 135 w 161"/>
                <a:gd name="T109" fmla="*/ 79 h 165"/>
                <a:gd name="T110" fmla="*/ 147 w 161"/>
                <a:gd name="T111" fmla="*/ 85 h 165"/>
                <a:gd name="T112" fmla="*/ 156 w 161"/>
                <a:gd name="T113" fmla="*/ 85 h 165"/>
                <a:gd name="T114" fmla="*/ 161 w 161"/>
                <a:gd name="T115" fmla="*/ 77 h 165"/>
                <a:gd name="T116" fmla="*/ 161 w 161"/>
                <a:gd name="T117" fmla="*/ 68 h 1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165"/>
                <a:gd name="T179" fmla="*/ 161 w 161"/>
                <a:gd name="T180" fmla="*/ 165 h 1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165">
                  <a:moveTo>
                    <a:pt x="161" y="68"/>
                  </a:moveTo>
                  <a:lnTo>
                    <a:pt x="159" y="65"/>
                  </a:lnTo>
                  <a:lnTo>
                    <a:pt x="156" y="57"/>
                  </a:lnTo>
                  <a:lnTo>
                    <a:pt x="154" y="54"/>
                  </a:lnTo>
                  <a:lnTo>
                    <a:pt x="149" y="45"/>
                  </a:lnTo>
                  <a:lnTo>
                    <a:pt x="144" y="37"/>
                  </a:lnTo>
                  <a:lnTo>
                    <a:pt x="140" y="31"/>
                  </a:lnTo>
                  <a:lnTo>
                    <a:pt x="135" y="28"/>
                  </a:lnTo>
                  <a:lnTo>
                    <a:pt x="132" y="25"/>
                  </a:lnTo>
                  <a:lnTo>
                    <a:pt x="130" y="20"/>
                  </a:lnTo>
                  <a:lnTo>
                    <a:pt x="125" y="17"/>
                  </a:lnTo>
                  <a:lnTo>
                    <a:pt x="120" y="14"/>
                  </a:lnTo>
                  <a:lnTo>
                    <a:pt x="115" y="11"/>
                  </a:lnTo>
                  <a:lnTo>
                    <a:pt x="113" y="8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5" y="3"/>
                  </a:lnTo>
                  <a:lnTo>
                    <a:pt x="48" y="5"/>
                  </a:lnTo>
                  <a:lnTo>
                    <a:pt x="41" y="8"/>
                  </a:lnTo>
                  <a:lnTo>
                    <a:pt x="33" y="11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4" y="23"/>
                  </a:lnTo>
                  <a:lnTo>
                    <a:pt x="9" y="28"/>
                  </a:lnTo>
                  <a:lnTo>
                    <a:pt x="7" y="34"/>
                  </a:lnTo>
                  <a:lnTo>
                    <a:pt x="4" y="37"/>
                  </a:lnTo>
                  <a:lnTo>
                    <a:pt x="2" y="42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2" y="59"/>
                  </a:lnTo>
                  <a:lnTo>
                    <a:pt x="2" y="65"/>
                  </a:lnTo>
                  <a:lnTo>
                    <a:pt x="4" y="74"/>
                  </a:lnTo>
                  <a:lnTo>
                    <a:pt x="7" y="77"/>
                  </a:lnTo>
                  <a:lnTo>
                    <a:pt x="9" y="85"/>
                  </a:lnTo>
                  <a:lnTo>
                    <a:pt x="12" y="91"/>
                  </a:lnTo>
                  <a:lnTo>
                    <a:pt x="16" y="96"/>
                  </a:lnTo>
                  <a:lnTo>
                    <a:pt x="19" y="102"/>
                  </a:lnTo>
                  <a:lnTo>
                    <a:pt x="24" y="108"/>
                  </a:lnTo>
                  <a:lnTo>
                    <a:pt x="29" y="114"/>
                  </a:lnTo>
                  <a:lnTo>
                    <a:pt x="33" y="119"/>
                  </a:lnTo>
                  <a:lnTo>
                    <a:pt x="38" y="125"/>
                  </a:lnTo>
                  <a:lnTo>
                    <a:pt x="43" y="131"/>
                  </a:lnTo>
                  <a:lnTo>
                    <a:pt x="48" y="133"/>
                  </a:lnTo>
                  <a:lnTo>
                    <a:pt x="55" y="139"/>
                  </a:lnTo>
                  <a:lnTo>
                    <a:pt x="60" y="145"/>
                  </a:lnTo>
                  <a:lnTo>
                    <a:pt x="67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4" y="156"/>
                  </a:lnTo>
                  <a:lnTo>
                    <a:pt x="89" y="159"/>
                  </a:lnTo>
                  <a:lnTo>
                    <a:pt x="96" y="159"/>
                  </a:lnTo>
                  <a:lnTo>
                    <a:pt x="101" y="165"/>
                  </a:lnTo>
                  <a:lnTo>
                    <a:pt x="106" y="165"/>
                  </a:lnTo>
                  <a:lnTo>
                    <a:pt x="111" y="165"/>
                  </a:lnTo>
                  <a:lnTo>
                    <a:pt x="115" y="165"/>
                  </a:lnTo>
                  <a:lnTo>
                    <a:pt x="118" y="165"/>
                  </a:lnTo>
                  <a:lnTo>
                    <a:pt x="125" y="165"/>
                  </a:lnTo>
                  <a:lnTo>
                    <a:pt x="132" y="162"/>
                  </a:lnTo>
                  <a:lnTo>
                    <a:pt x="135" y="159"/>
                  </a:lnTo>
                  <a:lnTo>
                    <a:pt x="140" y="156"/>
                  </a:lnTo>
                  <a:lnTo>
                    <a:pt x="142" y="153"/>
                  </a:lnTo>
                  <a:lnTo>
                    <a:pt x="144" y="153"/>
                  </a:lnTo>
                  <a:lnTo>
                    <a:pt x="142" y="145"/>
                  </a:lnTo>
                  <a:lnTo>
                    <a:pt x="140" y="136"/>
                  </a:lnTo>
                  <a:lnTo>
                    <a:pt x="135" y="133"/>
                  </a:lnTo>
                  <a:lnTo>
                    <a:pt x="130" y="131"/>
                  </a:lnTo>
                  <a:lnTo>
                    <a:pt x="125" y="128"/>
                  </a:lnTo>
                  <a:lnTo>
                    <a:pt x="118" y="128"/>
                  </a:lnTo>
                  <a:lnTo>
                    <a:pt x="113" y="125"/>
                  </a:lnTo>
                  <a:lnTo>
                    <a:pt x="106" y="122"/>
                  </a:lnTo>
                  <a:lnTo>
                    <a:pt x="98" y="119"/>
                  </a:lnTo>
                  <a:lnTo>
                    <a:pt x="94" y="116"/>
                  </a:lnTo>
                  <a:lnTo>
                    <a:pt x="89" y="111"/>
                  </a:lnTo>
                  <a:lnTo>
                    <a:pt x="82" y="108"/>
                  </a:lnTo>
                  <a:lnTo>
                    <a:pt x="77" y="102"/>
                  </a:lnTo>
                  <a:lnTo>
                    <a:pt x="72" y="99"/>
                  </a:lnTo>
                  <a:lnTo>
                    <a:pt x="67" y="94"/>
                  </a:lnTo>
                  <a:lnTo>
                    <a:pt x="65" y="88"/>
                  </a:lnTo>
                  <a:lnTo>
                    <a:pt x="60" y="85"/>
                  </a:lnTo>
                  <a:lnTo>
                    <a:pt x="57" y="79"/>
                  </a:lnTo>
                  <a:lnTo>
                    <a:pt x="55" y="74"/>
                  </a:lnTo>
                  <a:lnTo>
                    <a:pt x="55" y="68"/>
                  </a:lnTo>
                  <a:lnTo>
                    <a:pt x="53" y="65"/>
                  </a:lnTo>
                  <a:lnTo>
                    <a:pt x="55" y="59"/>
                  </a:lnTo>
                  <a:lnTo>
                    <a:pt x="55" y="54"/>
                  </a:lnTo>
                  <a:lnTo>
                    <a:pt x="60" y="51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82" y="51"/>
                  </a:lnTo>
                  <a:lnTo>
                    <a:pt x="86" y="54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3" y="59"/>
                  </a:lnTo>
                  <a:lnTo>
                    <a:pt x="108" y="59"/>
                  </a:lnTo>
                  <a:lnTo>
                    <a:pt x="113" y="65"/>
                  </a:lnTo>
                  <a:lnTo>
                    <a:pt x="118" y="68"/>
                  </a:lnTo>
                  <a:lnTo>
                    <a:pt x="123" y="74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5" y="79"/>
                  </a:lnTo>
                  <a:lnTo>
                    <a:pt x="140" y="82"/>
                  </a:lnTo>
                  <a:lnTo>
                    <a:pt x="147" y="85"/>
                  </a:lnTo>
                  <a:lnTo>
                    <a:pt x="152" y="85"/>
                  </a:lnTo>
                  <a:lnTo>
                    <a:pt x="156" y="85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1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7" name="Freeform 25"/>
            <p:cNvSpPr>
              <a:spLocks/>
            </p:cNvSpPr>
            <p:nvPr/>
          </p:nvSpPr>
          <p:spPr bwMode="auto">
            <a:xfrm>
              <a:off x="4966" y="1848"/>
              <a:ext cx="128" cy="100"/>
            </a:xfrm>
            <a:custGeom>
              <a:avLst/>
              <a:gdLst>
                <a:gd name="T0" fmla="*/ 116 w 128"/>
                <a:gd name="T1" fmla="*/ 91 h 100"/>
                <a:gd name="T2" fmla="*/ 104 w 128"/>
                <a:gd name="T3" fmla="*/ 94 h 100"/>
                <a:gd name="T4" fmla="*/ 92 w 128"/>
                <a:gd name="T5" fmla="*/ 97 h 100"/>
                <a:gd name="T6" fmla="*/ 82 w 128"/>
                <a:gd name="T7" fmla="*/ 100 h 100"/>
                <a:gd name="T8" fmla="*/ 70 w 128"/>
                <a:gd name="T9" fmla="*/ 100 h 100"/>
                <a:gd name="T10" fmla="*/ 60 w 128"/>
                <a:gd name="T11" fmla="*/ 100 h 100"/>
                <a:gd name="T12" fmla="*/ 51 w 128"/>
                <a:gd name="T13" fmla="*/ 97 h 100"/>
                <a:gd name="T14" fmla="*/ 41 w 128"/>
                <a:gd name="T15" fmla="*/ 97 h 100"/>
                <a:gd name="T16" fmla="*/ 34 w 128"/>
                <a:gd name="T17" fmla="*/ 91 h 100"/>
                <a:gd name="T18" fmla="*/ 24 w 128"/>
                <a:gd name="T19" fmla="*/ 85 h 100"/>
                <a:gd name="T20" fmla="*/ 15 w 128"/>
                <a:gd name="T21" fmla="*/ 77 h 100"/>
                <a:gd name="T22" fmla="*/ 5 w 128"/>
                <a:gd name="T23" fmla="*/ 63 h 100"/>
                <a:gd name="T24" fmla="*/ 0 w 128"/>
                <a:gd name="T25" fmla="*/ 48 h 100"/>
                <a:gd name="T26" fmla="*/ 0 w 128"/>
                <a:gd name="T27" fmla="*/ 40 h 100"/>
                <a:gd name="T28" fmla="*/ 0 w 128"/>
                <a:gd name="T29" fmla="*/ 34 h 100"/>
                <a:gd name="T30" fmla="*/ 2 w 128"/>
                <a:gd name="T31" fmla="*/ 23 h 100"/>
                <a:gd name="T32" fmla="*/ 10 w 128"/>
                <a:gd name="T33" fmla="*/ 14 h 100"/>
                <a:gd name="T34" fmla="*/ 19 w 128"/>
                <a:gd name="T35" fmla="*/ 6 h 100"/>
                <a:gd name="T36" fmla="*/ 27 w 128"/>
                <a:gd name="T37" fmla="*/ 3 h 100"/>
                <a:gd name="T38" fmla="*/ 36 w 128"/>
                <a:gd name="T39" fmla="*/ 0 h 100"/>
                <a:gd name="T40" fmla="*/ 46 w 128"/>
                <a:gd name="T41" fmla="*/ 0 h 100"/>
                <a:gd name="T42" fmla="*/ 58 w 128"/>
                <a:gd name="T43" fmla="*/ 0 h 100"/>
                <a:gd name="T44" fmla="*/ 68 w 128"/>
                <a:gd name="T45" fmla="*/ 0 h 100"/>
                <a:gd name="T46" fmla="*/ 77 w 128"/>
                <a:gd name="T47" fmla="*/ 0 h 100"/>
                <a:gd name="T48" fmla="*/ 87 w 128"/>
                <a:gd name="T49" fmla="*/ 6 h 100"/>
                <a:gd name="T50" fmla="*/ 94 w 128"/>
                <a:gd name="T51" fmla="*/ 9 h 100"/>
                <a:gd name="T52" fmla="*/ 104 w 128"/>
                <a:gd name="T53" fmla="*/ 14 h 100"/>
                <a:gd name="T54" fmla="*/ 111 w 128"/>
                <a:gd name="T55" fmla="*/ 17 h 100"/>
                <a:gd name="T56" fmla="*/ 118 w 128"/>
                <a:gd name="T57" fmla="*/ 23 h 100"/>
                <a:gd name="T58" fmla="*/ 121 w 128"/>
                <a:gd name="T59" fmla="*/ 31 h 100"/>
                <a:gd name="T60" fmla="*/ 121 w 128"/>
                <a:gd name="T61" fmla="*/ 37 h 100"/>
                <a:gd name="T62" fmla="*/ 113 w 128"/>
                <a:gd name="T63" fmla="*/ 37 h 100"/>
                <a:gd name="T64" fmla="*/ 101 w 128"/>
                <a:gd name="T65" fmla="*/ 37 h 100"/>
                <a:gd name="T66" fmla="*/ 92 w 128"/>
                <a:gd name="T67" fmla="*/ 34 h 100"/>
                <a:gd name="T68" fmla="*/ 82 w 128"/>
                <a:gd name="T69" fmla="*/ 34 h 100"/>
                <a:gd name="T70" fmla="*/ 72 w 128"/>
                <a:gd name="T71" fmla="*/ 34 h 100"/>
                <a:gd name="T72" fmla="*/ 60 w 128"/>
                <a:gd name="T73" fmla="*/ 34 h 100"/>
                <a:gd name="T74" fmla="*/ 51 w 128"/>
                <a:gd name="T75" fmla="*/ 40 h 100"/>
                <a:gd name="T76" fmla="*/ 48 w 128"/>
                <a:gd name="T77" fmla="*/ 54 h 100"/>
                <a:gd name="T78" fmla="*/ 51 w 128"/>
                <a:gd name="T79" fmla="*/ 60 h 100"/>
                <a:gd name="T80" fmla="*/ 60 w 128"/>
                <a:gd name="T81" fmla="*/ 66 h 100"/>
                <a:gd name="T82" fmla="*/ 75 w 128"/>
                <a:gd name="T83" fmla="*/ 66 h 100"/>
                <a:gd name="T84" fmla="*/ 87 w 128"/>
                <a:gd name="T85" fmla="*/ 66 h 100"/>
                <a:gd name="T86" fmla="*/ 101 w 128"/>
                <a:gd name="T87" fmla="*/ 63 h 100"/>
                <a:gd name="T88" fmla="*/ 116 w 128"/>
                <a:gd name="T89" fmla="*/ 63 h 100"/>
                <a:gd name="T90" fmla="*/ 123 w 128"/>
                <a:gd name="T91" fmla="*/ 63 h 100"/>
                <a:gd name="T92" fmla="*/ 128 w 128"/>
                <a:gd name="T93" fmla="*/ 71 h 100"/>
                <a:gd name="T94" fmla="*/ 123 w 128"/>
                <a:gd name="T95" fmla="*/ 85 h 100"/>
                <a:gd name="T96" fmla="*/ 121 w 128"/>
                <a:gd name="T97" fmla="*/ 88 h 1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100"/>
                <a:gd name="T149" fmla="*/ 128 w 128"/>
                <a:gd name="T150" fmla="*/ 100 h 1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100">
                  <a:moveTo>
                    <a:pt x="121" y="88"/>
                  </a:moveTo>
                  <a:lnTo>
                    <a:pt x="116" y="91"/>
                  </a:lnTo>
                  <a:lnTo>
                    <a:pt x="109" y="94"/>
                  </a:lnTo>
                  <a:lnTo>
                    <a:pt x="104" y="94"/>
                  </a:lnTo>
                  <a:lnTo>
                    <a:pt x="99" y="97"/>
                  </a:lnTo>
                  <a:lnTo>
                    <a:pt x="92" y="97"/>
                  </a:lnTo>
                  <a:lnTo>
                    <a:pt x="87" y="100"/>
                  </a:lnTo>
                  <a:lnTo>
                    <a:pt x="82" y="100"/>
                  </a:lnTo>
                  <a:lnTo>
                    <a:pt x="77" y="100"/>
                  </a:lnTo>
                  <a:lnTo>
                    <a:pt x="70" y="100"/>
                  </a:lnTo>
                  <a:lnTo>
                    <a:pt x="65" y="100"/>
                  </a:lnTo>
                  <a:lnTo>
                    <a:pt x="60" y="100"/>
                  </a:lnTo>
                  <a:lnTo>
                    <a:pt x="56" y="100"/>
                  </a:lnTo>
                  <a:lnTo>
                    <a:pt x="51" y="97"/>
                  </a:lnTo>
                  <a:lnTo>
                    <a:pt x="46" y="97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4" y="91"/>
                  </a:lnTo>
                  <a:lnTo>
                    <a:pt x="29" y="88"/>
                  </a:lnTo>
                  <a:lnTo>
                    <a:pt x="24" y="85"/>
                  </a:lnTo>
                  <a:lnTo>
                    <a:pt x="22" y="83"/>
                  </a:lnTo>
                  <a:lnTo>
                    <a:pt x="15" y="77"/>
                  </a:lnTo>
                  <a:lnTo>
                    <a:pt x="10" y="71"/>
                  </a:lnTo>
                  <a:lnTo>
                    <a:pt x="5" y="63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10" y="14"/>
                  </a:lnTo>
                  <a:lnTo>
                    <a:pt x="17" y="9"/>
                  </a:lnTo>
                  <a:lnTo>
                    <a:pt x="19" y="6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6"/>
                  </a:lnTo>
                  <a:lnTo>
                    <a:pt x="94" y="9"/>
                  </a:lnTo>
                  <a:lnTo>
                    <a:pt x="99" y="9"/>
                  </a:lnTo>
                  <a:lnTo>
                    <a:pt x="104" y="14"/>
                  </a:lnTo>
                  <a:lnTo>
                    <a:pt x="109" y="14"/>
                  </a:lnTo>
                  <a:lnTo>
                    <a:pt x="111" y="17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21" y="26"/>
                  </a:lnTo>
                  <a:lnTo>
                    <a:pt x="121" y="31"/>
                  </a:lnTo>
                  <a:lnTo>
                    <a:pt x="123" y="34"/>
                  </a:lnTo>
                  <a:lnTo>
                    <a:pt x="121" y="37"/>
                  </a:lnTo>
                  <a:lnTo>
                    <a:pt x="118" y="37"/>
                  </a:lnTo>
                  <a:lnTo>
                    <a:pt x="113" y="37"/>
                  </a:lnTo>
                  <a:lnTo>
                    <a:pt x="109" y="37"/>
                  </a:lnTo>
                  <a:lnTo>
                    <a:pt x="101" y="37"/>
                  </a:lnTo>
                  <a:lnTo>
                    <a:pt x="94" y="37"/>
                  </a:lnTo>
                  <a:lnTo>
                    <a:pt x="92" y="34"/>
                  </a:lnTo>
                  <a:lnTo>
                    <a:pt x="87" y="34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2" y="34"/>
                  </a:lnTo>
                  <a:lnTo>
                    <a:pt x="65" y="34"/>
                  </a:lnTo>
                  <a:lnTo>
                    <a:pt x="60" y="34"/>
                  </a:lnTo>
                  <a:lnTo>
                    <a:pt x="56" y="37"/>
                  </a:lnTo>
                  <a:lnTo>
                    <a:pt x="51" y="40"/>
                  </a:lnTo>
                  <a:lnTo>
                    <a:pt x="51" y="48"/>
                  </a:lnTo>
                  <a:lnTo>
                    <a:pt x="48" y="54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8" y="66"/>
                  </a:lnTo>
                  <a:lnTo>
                    <a:pt x="75" y="66"/>
                  </a:lnTo>
                  <a:lnTo>
                    <a:pt x="82" y="66"/>
                  </a:lnTo>
                  <a:lnTo>
                    <a:pt x="87" y="66"/>
                  </a:lnTo>
                  <a:lnTo>
                    <a:pt x="94" y="66"/>
                  </a:lnTo>
                  <a:lnTo>
                    <a:pt x="101" y="63"/>
                  </a:lnTo>
                  <a:lnTo>
                    <a:pt x="109" y="63"/>
                  </a:lnTo>
                  <a:lnTo>
                    <a:pt x="116" y="63"/>
                  </a:lnTo>
                  <a:lnTo>
                    <a:pt x="121" y="63"/>
                  </a:lnTo>
                  <a:lnTo>
                    <a:pt x="123" y="63"/>
                  </a:lnTo>
                  <a:lnTo>
                    <a:pt x="126" y="66"/>
                  </a:lnTo>
                  <a:lnTo>
                    <a:pt x="128" y="71"/>
                  </a:lnTo>
                  <a:lnTo>
                    <a:pt x="128" y="80"/>
                  </a:lnTo>
                  <a:lnTo>
                    <a:pt x="123" y="85"/>
                  </a:lnTo>
                  <a:lnTo>
                    <a:pt x="121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8" name="Freeform 26"/>
            <p:cNvSpPr>
              <a:spLocks/>
            </p:cNvSpPr>
            <p:nvPr/>
          </p:nvSpPr>
          <p:spPr bwMode="auto">
            <a:xfrm>
              <a:off x="4993" y="1632"/>
              <a:ext cx="103" cy="117"/>
            </a:xfrm>
            <a:custGeom>
              <a:avLst/>
              <a:gdLst>
                <a:gd name="T0" fmla="*/ 67 w 103"/>
                <a:gd name="T1" fmla="*/ 117 h 117"/>
                <a:gd name="T2" fmla="*/ 60 w 103"/>
                <a:gd name="T3" fmla="*/ 117 h 117"/>
                <a:gd name="T4" fmla="*/ 50 w 103"/>
                <a:gd name="T5" fmla="*/ 114 h 117"/>
                <a:gd name="T6" fmla="*/ 36 w 103"/>
                <a:gd name="T7" fmla="*/ 111 h 117"/>
                <a:gd name="T8" fmla="*/ 24 w 103"/>
                <a:gd name="T9" fmla="*/ 102 h 117"/>
                <a:gd name="T10" fmla="*/ 14 w 103"/>
                <a:gd name="T11" fmla="*/ 91 h 117"/>
                <a:gd name="T12" fmla="*/ 4 w 103"/>
                <a:gd name="T13" fmla="*/ 77 h 117"/>
                <a:gd name="T14" fmla="*/ 2 w 103"/>
                <a:gd name="T15" fmla="*/ 62 h 117"/>
                <a:gd name="T16" fmla="*/ 0 w 103"/>
                <a:gd name="T17" fmla="*/ 51 h 117"/>
                <a:gd name="T18" fmla="*/ 0 w 103"/>
                <a:gd name="T19" fmla="*/ 43 h 117"/>
                <a:gd name="T20" fmla="*/ 2 w 103"/>
                <a:gd name="T21" fmla="*/ 31 h 117"/>
                <a:gd name="T22" fmla="*/ 4 w 103"/>
                <a:gd name="T23" fmla="*/ 23 h 117"/>
                <a:gd name="T24" fmla="*/ 12 w 103"/>
                <a:gd name="T25" fmla="*/ 11 h 117"/>
                <a:gd name="T26" fmla="*/ 21 w 103"/>
                <a:gd name="T27" fmla="*/ 6 h 117"/>
                <a:gd name="T28" fmla="*/ 31 w 103"/>
                <a:gd name="T29" fmla="*/ 3 h 117"/>
                <a:gd name="T30" fmla="*/ 38 w 103"/>
                <a:gd name="T31" fmla="*/ 0 h 117"/>
                <a:gd name="T32" fmla="*/ 48 w 103"/>
                <a:gd name="T33" fmla="*/ 0 h 117"/>
                <a:gd name="T34" fmla="*/ 55 w 103"/>
                <a:gd name="T35" fmla="*/ 0 h 117"/>
                <a:gd name="T36" fmla="*/ 65 w 103"/>
                <a:gd name="T37" fmla="*/ 3 h 117"/>
                <a:gd name="T38" fmla="*/ 72 w 103"/>
                <a:gd name="T39" fmla="*/ 6 h 117"/>
                <a:gd name="T40" fmla="*/ 82 w 103"/>
                <a:gd name="T41" fmla="*/ 8 h 117"/>
                <a:gd name="T42" fmla="*/ 91 w 103"/>
                <a:gd name="T43" fmla="*/ 17 h 117"/>
                <a:gd name="T44" fmla="*/ 99 w 103"/>
                <a:gd name="T45" fmla="*/ 26 h 117"/>
                <a:gd name="T46" fmla="*/ 101 w 103"/>
                <a:gd name="T47" fmla="*/ 34 h 117"/>
                <a:gd name="T48" fmla="*/ 103 w 103"/>
                <a:gd name="T49" fmla="*/ 45 h 117"/>
                <a:gd name="T50" fmla="*/ 101 w 103"/>
                <a:gd name="T51" fmla="*/ 54 h 117"/>
                <a:gd name="T52" fmla="*/ 94 w 103"/>
                <a:gd name="T53" fmla="*/ 54 h 117"/>
                <a:gd name="T54" fmla="*/ 84 w 103"/>
                <a:gd name="T55" fmla="*/ 51 h 117"/>
                <a:gd name="T56" fmla="*/ 74 w 103"/>
                <a:gd name="T57" fmla="*/ 45 h 117"/>
                <a:gd name="T58" fmla="*/ 62 w 103"/>
                <a:gd name="T59" fmla="*/ 43 h 117"/>
                <a:gd name="T60" fmla="*/ 50 w 103"/>
                <a:gd name="T61" fmla="*/ 43 h 117"/>
                <a:gd name="T62" fmla="*/ 45 w 103"/>
                <a:gd name="T63" fmla="*/ 45 h 117"/>
                <a:gd name="T64" fmla="*/ 43 w 103"/>
                <a:gd name="T65" fmla="*/ 60 h 117"/>
                <a:gd name="T66" fmla="*/ 43 w 103"/>
                <a:gd name="T67" fmla="*/ 71 h 117"/>
                <a:gd name="T68" fmla="*/ 50 w 103"/>
                <a:gd name="T69" fmla="*/ 77 h 117"/>
                <a:gd name="T70" fmla="*/ 57 w 103"/>
                <a:gd name="T71" fmla="*/ 82 h 117"/>
                <a:gd name="T72" fmla="*/ 67 w 103"/>
                <a:gd name="T73" fmla="*/ 85 h 117"/>
                <a:gd name="T74" fmla="*/ 77 w 103"/>
                <a:gd name="T75" fmla="*/ 91 h 117"/>
                <a:gd name="T76" fmla="*/ 84 w 103"/>
                <a:gd name="T77" fmla="*/ 94 h 117"/>
                <a:gd name="T78" fmla="*/ 91 w 103"/>
                <a:gd name="T79" fmla="*/ 97 h 117"/>
                <a:gd name="T80" fmla="*/ 94 w 103"/>
                <a:gd name="T81" fmla="*/ 102 h 117"/>
                <a:gd name="T82" fmla="*/ 86 w 103"/>
                <a:gd name="T83" fmla="*/ 111 h 117"/>
                <a:gd name="T84" fmla="*/ 79 w 103"/>
                <a:gd name="T85" fmla="*/ 114 h 117"/>
                <a:gd name="T86" fmla="*/ 72 w 103"/>
                <a:gd name="T87" fmla="*/ 117 h 117"/>
                <a:gd name="T88" fmla="*/ 72 w 103"/>
                <a:gd name="T89" fmla="*/ 117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17"/>
                <a:gd name="T137" fmla="*/ 103 w 10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17">
                  <a:moveTo>
                    <a:pt x="72" y="117"/>
                  </a:moveTo>
                  <a:lnTo>
                    <a:pt x="67" y="117"/>
                  </a:lnTo>
                  <a:lnTo>
                    <a:pt x="65" y="117"/>
                  </a:lnTo>
                  <a:lnTo>
                    <a:pt x="60" y="117"/>
                  </a:lnTo>
                  <a:lnTo>
                    <a:pt x="57" y="117"/>
                  </a:lnTo>
                  <a:lnTo>
                    <a:pt x="50" y="114"/>
                  </a:lnTo>
                  <a:lnTo>
                    <a:pt x="43" y="114"/>
                  </a:lnTo>
                  <a:lnTo>
                    <a:pt x="36" y="111"/>
                  </a:lnTo>
                  <a:lnTo>
                    <a:pt x="31" y="105"/>
                  </a:lnTo>
                  <a:lnTo>
                    <a:pt x="24" y="102"/>
                  </a:lnTo>
                  <a:lnTo>
                    <a:pt x="19" y="97"/>
                  </a:lnTo>
                  <a:lnTo>
                    <a:pt x="14" y="91"/>
                  </a:lnTo>
                  <a:lnTo>
                    <a:pt x="9" y="85"/>
                  </a:lnTo>
                  <a:lnTo>
                    <a:pt x="4" y="77"/>
                  </a:lnTo>
                  <a:lnTo>
                    <a:pt x="2" y="71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4" y="23"/>
                  </a:lnTo>
                  <a:lnTo>
                    <a:pt x="7" y="20"/>
                  </a:lnTo>
                  <a:lnTo>
                    <a:pt x="12" y="11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6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72" y="6"/>
                  </a:lnTo>
                  <a:lnTo>
                    <a:pt x="77" y="6"/>
                  </a:lnTo>
                  <a:lnTo>
                    <a:pt x="82" y="8"/>
                  </a:lnTo>
                  <a:lnTo>
                    <a:pt x="84" y="11"/>
                  </a:lnTo>
                  <a:lnTo>
                    <a:pt x="91" y="17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1" y="31"/>
                  </a:lnTo>
                  <a:lnTo>
                    <a:pt x="101" y="34"/>
                  </a:lnTo>
                  <a:lnTo>
                    <a:pt x="103" y="40"/>
                  </a:lnTo>
                  <a:lnTo>
                    <a:pt x="103" y="45"/>
                  </a:lnTo>
                  <a:lnTo>
                    <a:pt x="103" y="51"/>
                  </a:lnTo>
                  <a:lnTo>
                    <a:pt x="101" y="54"/>
                  </a:lnTo>
                  <a:lnTo>
                    <a:pt x="99" y="57"/>
                  </a:lnTo>
                  <a:lnTo>
                    <a:pt x="94" y="54"/>
                  </a:lnTo>
                  <a:lnTo>
                    <a:pt x="89" y="54"/>
                  </a:lnTo>
                  <a:lnTo>
                    <a:pt x="84" y="51"/>
                  </a:lnTo>
                  <a:lnTo>
                    <a:pt x="79" y="51"/>
                  </a:lnTo>
                  <a:lnTo>
                    <a:pt x="74" y="45"/>
                  </a:lnTo>
                  <a:lnTo>
                    <a:pt x="67" y="45"/>
                  </a:lnTo>
                  <a:lnTo>
                    <a:pt x="62" y="43"/>
                  </a:lnTo>
                  <a:lnTo>
                    <a:pt x="57" y="43"/>
                  </a:lnTo>
                  <a:lnTo>
                    <a:pt x="50" y="43"/>
                  </a:lnTo>
                  <a:lnTo>
                    <a:pt x="48" y="43"/>
                  </a:lnTo>
                  <a:lnTo>
                    <a:pt x="45" y="45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3" y="65"/>
                  </a:lnTo>
                  <a:lnTo>
                    <a:pt x="43" y="71"/>
                  </a:lnTo>
                  <a:lnTo>
                    <a:pt x="48" y="74"/>
                  </a:lnTo>
                  <a:lnTo>
                    <a:pt x="50" y="77"/>
                  </a:lnTo>
                  <a:lnTo>
                    <a:pt x="55" y="82"/>
                  </a:lnTo>
                  <a:lnTo>
                    <a:pt x="57" y="82"/>
                  </a:lnTo>
                  <a:lnTo>
                    <a:pt x="65" y="85"/>
                  </a:lnTo>
                  <a:lnTo>
                    <a:pt x="67" y="85"/>
                  </a:lnTo>
                  <a:lnTo>
                    <a:pt x="72" y="88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4" y="94"/>
                  </a:lnTo>
                  <a:lnTo>
                    <a:pt x="89" y="94"/>
                  </a:lnTo>
                  <a:lnTo>
                    <a:pt x="91" y="97"/>
                  </a:lnTo>
                  <a:lnTo>
                    <a:pt x="94" y="99"/>
                  </a:lnTo>
                  <a:lnTo>
                    <a:pt x="94" y="102"/>
                  </a:lnTo>
                  <a:lnTo>
                    <a:pt x="91" y="105"/>
                  </a:lnTo>
                  <a:lnTo>
                    <a:pt x="86" y="111"/>
                  </a:lnTo>
                  <a:lnTo>
                    <a:pt x="84" y="114"/>
                  </a:lnTo>
                  <a:lnTo>
                    <a:pt x="79" y="114"/>
                  </a:lnTo>
                  <a:lnTo>
                    <a:pt x="74" y="114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19" name="Freeform 27"/>
            <p:cNvSpPr>
              <a:spLocks/>
            </p:cNvSpPr>
            <p:nvPr/>
          </p:nvSpPr>
          <p:spPr bwMode="auto">
            <a:xfrm>
              <a:off x="4529" y="2864"/>
              <a:ext cx="205" cy="224"/>
            </a:xfrm>
            <a:custGeom>
              <a:avLst/>
              <a:gdLst>
                <a:gd name="T0" fmla="*/ 167 w 205"/>
                <a:gd name="T1" fmla="*/ 51 h 224"/>
                <a:gd name="T2" fmla="*/ 157 w 205"/>
                <a:gd name="T3" fmla="*/ 34 h 224"/>
                <a:gd name="T4" fmla="*/ 140 w 205"/>
                <a:gd name="T5" fmla="*/ 17 h 224"/>
                <a:gd name="T6" fmla="*/ 126 w 205"/>
                <a:gd name="T7" fmla="*/ 8 h 224"/>
                <a:gd name="T8" fmla="*/ 114 w 205"/>
                <a:gd name="T9" fmla="*/ 2 h 224"/>
                <a:gd name="T10" fmla="*/ 99 w 205"/>
                <a:gd name="T11" fmla="*/ 0 h 224"/>
                <a:gd name="T12" fmla="*/ 82 w 205"/>
                <a:gd name="T13" fmla="*/ 0 h 224"/>
                <a:gd name="T14" fmla="*/ 65 w 205"/>
                <a:gd name="T15" fmla="*/ 5 h 224"/>
                <a:gd name="T16" fmla="*/ 49 w 205"/>
                <a:gd name="T17" fmla="*/ 17 h 224"/>
                <a:gd name="T18" fmla="*/ 32 w 205"/>
                <a:gd name="T19" fmla="*/ 31 h 224"/>
                <a:gd name="T20" fmla="*/ 20 w 205"/>
                <a:gd name="T21" fmla="*/ 42 h 224"/>
                <a:gd name="T22" fmla="*/ 10 w 205"/>
                <a:gd name="T23" fmla="*/ 56 h 224"/>
                <a:gd name="T24" fmla="*/ 3 w 205"/>
                <a:gd name="T25" fmla="*/ 74 h 224"/>
                <a:gd name="T26" fmla="*/ 0 w 205"/>
                <a:gd name="T27" fmla="*/ 88 h 224"/>
                <a:gd name="T28" fmla="*/ 0 w 205"/>
                <a:gd name="T29" fmla="*/ 102 h 224"/>
                <a:gd name="T30" fmla="*/ 0 w 205"/>
                <a:gd name="T31" fmla="*/ 116 h 224"/>
                <a:gd name="T32" fmla="*/ 5 w 205"/>
                <a:gd name="T33" fmla="*/ 130 h 224"/>
                <a:gd name="T34" fmla="*/ 15 w 205"/>
                <a:gd name="T35" fmla="*/ 142 h 224"/>
                <a:gd name="T36" fmla="*/ 24 w 205"/>
                <a:gd name="T37" fmla="*/ 153 h 224"/>
                <a:gd name="T38" fmla="*/ 39 w 205"/>
                <a:gd name="T39" fmla="*/ 165 h 224"/>
                <a:gd name="T40" fmla="*/ 56 w 205"/>
                <a:gd name="T41" fmla="*/ 176 h 224"/>
                <a:gd name="T42" fmla="*/ 73 w 205"/>
                <a:gd name="T43" fmla="*/ 187 h 224"/>
                <a:gd name="T44" fmla="*/ 92 w 205"/>
                <a:gd name="T45" fmla="*/ 199 h 224"/>
                <a:gd name="T46" fmla="*/ 111 w 205"/>
                <a:gd name="T47" fmla="*/ 210 h 224"/>
                <a:gd name="T48" fmla="*/ 131 w 205"/>
                <a:gd name="T49" fmla="*/ 219 h 224"/>
                <a:gd name="T50" fmla="*/ 150 w 205"/>
                <a:gd name="T51" fmla="*/ 221 h 224"/>
                <a:gd name="T52" fmla="*/ 167 w 205"/>
                <a:gd name="T53" fmla="*/ 224 h 224"/>
                <a:gd name="T54" fmla="*/ 181 w 205"/>
                <a:gd name="T55" fmla="*/ 219 h 224"/>
                <a:gd name="T56" fmla="*/ 193 w 205"/>
                <a:gd name="T57" fmla="*/ 210 h 224"/>
                <a:gd name="T58" fmla="*/ 203 w 205"/>
                <a:gd name="T59" fmla="*/ 193 h 224"/>
                <a:gd name="T60" fmla="*/ 205 w 205"/>
                <a:gd name="T61" fmla="*/ 182 h 224"/>
                <a:gd name="T62" fmla="*/ 198 w 205"/>
                <a:gd name="T63" fmla="*/ 170 h 224"/>
                <a:gd name="T64" fmla="*/ 186 w 205"/>
                <a:gd name="T65" fmla="*/ 170 h 224"/>
                <a:gd name="T66" fmla="*/ 172 w 205"/>
                <a:gd name="T67" fmla="*/ 170 h 224"/>
                <a:gd name="T68" fmla="*/ 157 w 205"/>
                <a:gd name="T69" fmla="*/ 173 h 224"/>
                <a:gd name="T70" fmla="*/ 140 w 205"/>
                <a:gd name="T71" fmla="*/ 173 h 224"/>
                <a:gd name="T72" fmla="*/ 123 w 205"/>
                <a:gd name="T73" fmla="*/ 173 h 224"/>
                <a:gd name="T74" fmla="*/ 104 w 205"/>
                <a:gd name="T75" fmla="*/ 170 h 224"/>
                <a:gd name="T76" fmla="*/ 85 w 205"/>
                <a:gd name="T77" fmla="*/ 162 h 224"/>
                <a:gd name="T78" fmla="*/ 68 w 205"/>
                <a:gd name="T79" fmla="*/ 150 h 224"/>
                <a:gd name="T80" fmla="*/ 58 w 205"/>
                <a:gd name="T81" fmla="*/ 139 h 224"/>
                <a:gd name="T82" fmla="*/ 49 w 205"/>
                <a:gd name="T83" fmla="*/ 128 h 224"/>
                <a:gd name="T84" fmla="*/ 44 w 205"/>
                <a:gd name="T85" fmla="*/ 113 h 224"/>
                <a:gd name="T86" fmla="*/ 44 w 205"/>
                <a:gd name="T87" fmla="*/ 91 h 224"/>
                <a:gd name="T88" fmla="*/ 53 w 205"/>
                <a:gd name="T89" fmla="*/ 71 h 224"/>
                <a:gd name="T90" fmla="*/ 68 w 205"/>
                <a:gd name="T91" fmla="*/ 56 h 224"/>
                <a:gd name="T92" fmla="*/ 90 w 205"/>
                <a:gd name="T93" fmla="*/ 54 h 224"/>
                <a:gd name="T94" fmla="*/ 106 w 205"/>
                <a:gd name="T95" fmla="*/ 59 h 224"/>
                <a:gd name="T96" fmla="*/ 123 w 205"/>
                <a:gd name="T97" fmla="*/ 71 h 224"/>
                <a:gd name="T98" fmla="*/ 138 w 205"/>
                <a:gd name="T99" fmla="*/ 79 h 224"/>
                <a:gd name="T100" fmla="*/ 150 w 205"/>
                <a:gd name="T101" fmla="*/ 85 h 224"/>
                <a:gd name="T102" fmla="*/ 164 w 205"/>
                <a:gd name="T103" fmla="*/ 85 h 224"/>
                <a:gd name="T104" fmla="*/ 172 w 205"/>
                <a:gd name="T105" fmla="*/ 74 h 224"/>
                <a:gd name="T106" fmla="*/ 169 w 205"/>
                <a:gd name="T107" fmla="*/ 62 h 2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5"/>
                <a:gd name="T163" fmla="*/ 0 h 224"/>
                <a:gd name="T164" fmla="*/ 205 w 205"/>
                <a:gd name="T165" fmla="*/ 224 h 2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5" h="224">
                  <a:moveTo>
                    <a:pt x="169" y="59"/>
                  </a:moveTo>
                  <a:lnTo>
                    <a:pt x="169" y="56"/>
                  </a:lnTo>
                  <a:lnTo>
                    <a:pt x="167" y="51"/>
                  </a:lnTo>
                  <a:lnTo>
                    <a:pt x="164" y="45"/>
                  </a:lnTo>
                  <a:lnTo>
                    <a:pt x="160" y="42"/>
                  </a:lnTo>
                  <a:lnTo>
                    <a:pt x="157" y="34"/>
                  </a:lnTo>
                  <a:lnTo>
                    <a:pt x="150" y="28"/>
                  </a:lnTo>
                  <a:lnTo>
                    <a:pt x="145" y="22"/>
                  </a:lnTo>
                  <a:lnTo>
                    <a:pt x="140" y="17"/>
                  </a:lnTo>
                  <a:lnTo>
                    <a:pt x="135" y="14"/>
                  </a:lnTo>
                  <a:lnTo>
                    <a:pt x="131" y="11"/>
                  </a:lnTo>
                  <a:lnTo>
                    <a:pt x="126" y="8"/>
                  </a:lnTo>
                  <a:lnTo>
                    <a:pt x="123" y="5"/>
                  </a:lnTo>
                  <a:lnTo>
                    <a:pt x="119" y="2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3" y="5"/>
                  </a:lnTo>
                  <a:lnTo>
                    <a:pt x="65" y="5"/>
                  </a:lnTo>
                  <a:lnTo>
                    <a:pt x="61" y="11"/>
                  </a:lnTo>
                  <a:lnTo>
                    <a:pt x="56" y="14"/>
                  </a:lnTo>
                  <a:lnTo>
                    <a:pt x="49" y="17"/>
                  </a:lnTo>
                  <a:lnTo>
                    <a:pt x="44" y="20"/>
                  </a:lnTo>
                  <a:lnTo>
                    <a:pt x="39" y="25"/>
                  </a:lnTo>
                  <a:lnTo>
                    <a:pt x="32" y="31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20" y="42"/>
                  </a:lnTo>
                  <a:lnTo>
                    <a:pt x="17" y="48"/>
                  </a:lnTo>
                  <a:lnTo>
                    <a:pt x="15" y="54"/>
                  </a:lnTo>
                  <a:lnTo>
                    <a:pt x="10" y="56"/>
                  </a:lnTo>
                  <a:lnTo>
                    <a:pt x="8" y="62"/>
                  </a:lnTo>
                  <a:lnTo>
                    <a:pt x="5" y="65"/>
                  </a:lnTo>
                  <a:lnTo>
                    <a:pt x="3" y="74"/>
                  </a:lnTo>
                  <a:lnTo>
                    <a:pt x="3" y="76"/>
                  </a:lnTo>
                  <a:lnTo>
                    <a:pt x="3" y="82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3" y="122"/>
                  </a:lnTo>
                  <a:lnTo>
                    <a:pt x="3" y="125"/>
                  </a:lnTo>
                  <a:lnTo>
                    <a:pt x="5" y="130"/>
                  </a:lnTo>
                  <a:lnTo>
                    <a:pt x="8" y="133"/>
                  </a:lnTo>
                  <a:lnTo>
                    <a:pt x="10" y="136"/>
                  </a:lnTo>
                  <a:lnTo>
                    <a:pt x="15" y="142"/>
                  </a:lnTo>
                  <a:lnTo>
                    <a:pt x="17" y="145"/>
                  </a:lnTo>
                  <a:lnTo>
                    <a:pt x="20" y="150"/>
                  </a:lnTo>
                  <a:lnTo>
                    <a:pt x="24" y="153"/>
                  </a:lnTo>
                  <a:lnTo>
                    <a:pt x="29" y="156"/>
                  </a:lnTo>
                  <a:lnTo>
                    <a:pt x="34" y="162"/>
                  </a:lnTo>
                  <a:lnTo>
                    <a:pt x="39" y="165"/>
                  </a:lnTo>
                  <a:lnTo>
                    <a:pt x="44" y="167"/>
                  </a:lnTo>
                  <a:lnTo>
                    <a:pt x="49" y="170"/>
                  </a:lnTo>
                  <a:lnTo>
                    <a:pt x="56" y="176"/>
                  </a:lnTo>
                  <a:lnTo>
                    <a:pt x="61" y="179"/>
                  </a:lnTo>
                  <a:lnTo>
                    <a:pt x="68" y="184"/>
                  </a:lnTo>
                  <a:lnTo>
                    <a:pt x="73" y="187"/>
                  </a:lnTo>
                  <a:lnTo>
                    <a:pt x="80" y="190"/>
                  </a:lnTo>
                  <a:lnTo>
                    <a:pt x="85" y="196"/>
                  </a:lnTo>
                  <a:lnTo>
                    <a:pt x="92" y="199"/>
                  </a:lnTo>
                  <a:lnTo>
                    <a:pt x="99" y="202"/>
                  </a:lnTo>
                  <a:lnTo>
                    <a:pt x="106" y="204"/>
                  </a:lnTo>
                  <a:lnTo>
                    <a:pt x="111" y="210"/>
                  </a:lnTo>
                  <a:lnTo>
                    <a:pt x="119" y="213"/>
                  </a:lnTo>
                  <a:lnTo>
                    <a:pt x="126" y="213"/>
                  </a:lnTo>
                  <a:lnTo>
                    <a:pt x="131" y="219"/>
                  </a:lnTo>
                  <a:lnTo>
                    <a:pt x="138" y="219"/>
                  </a:lnTo>
                  <a:lnTo>
                    <a:pt x="143" y="221"/>
                  </a:lnTo>
                  <a:lnTo>
                    <a:pt x="150" y="221"/>
                  </a:lnTo>
                  <a:lnTo>
                    <a:pt x="157" y="221"/>
                  </a:lnTo>
                  <a:lnTo>
                    <a:pt x="160" y="221"/>
                  </a:lnTo>
                  <a:lnTo>
                    <a:pt x="167" y="224"/>
                  </a:lnTo>
                  <a:lnTo>
                    <a:pt x="172" y="221"/>
                  </a:lnTo>
                  <a:lnTo>
                    <a:pt x="176" y="221"/>
                  </a:lnTo>
                  <a:lnTo>
                    <a:pt x="181" y="219"/>
                  </a:lnTo>
                  <a:lnTo>
                    <a:pt x="186" y="219"/>
                  </a:lnTo>
                  <a:lnTo>
                    <a:pt x="191" y="213"/>
                  </a:lnTo>
                  <a:lnTo>
                    <a:pt x="193" y="210"/>
                  </a:lnTo>
                  <a:lnTo>
                    <a:pt x="196" y="204"/>
                  </a:lnTo>
                  <a:lnTo>
                    <a:pt x="201" y="202"/>
                  </a:lnTo>
                  <a:lnTo>
                    <a:pt x="203" y="193"/>
                  </a:lnTo>
                  <a:lnTo>
                    <a:pt x="203" y="190"/>
                  </a:lnTo>
                  <a:lnTo>
                    <a:pt x="203" y="184"/>
                  </a:lnTo>
                  <a:lnTo>
                    <a:pt x="205" y="182"/>
                  </a:lnTo>
                  <a:lnTo>
                    <a:pt x="203" y="176"/>
                  </a:lnTo>
                  <a:lnTo>
                    <a:pt x="203" y="173"/>
                  </a:lnTo>
                  <a:lnTo>
                    <a:pt x="198" y="170"/>
                  </a:lnTo>
                  <a:lnTo>
                    <a:pt x="193" y="170"/>
                  </a:lnTo>
                  <a:lnTo>
                    <a:pt x="189" y="170"/>
                  </a:lnTo>
                  <a:lnTo>
                    <a:pt x="186" y="170"/>
                  </a:lnTo>
                  <a:lnTo>
                    <a:pt x="181" y="170"/>
                  </a:lnTo>
                  <a:lnTo>
                    <a:pt x="176" y="170"/>
                  </a:lnTo>
                  <a:lnTo>
                    <a:pt x="172" y="170"/>
                  </a:lnTo>
                  <a:lnTo>
                    <a:pt x="167" y="170"/>
                  </a:lnTo>
                  <a:lnTo>
                    <a:pt x="162" y="170"/>
                  </a:lnTo>
                  <a:lnTo>
                    <a:pt x="157" y="173"/>
                  </a:lnTo>
                  <a:lnTo>
                    <a:pt x="150" y="173"/>
                  </a:lnTo>
                  <a:lnTo>
                    <a:pt x="145" y="173"/>
                  </a:lnTo>
                  <a:lnTo>
                    <a:pt x="140" y="173"/>
                  </a:lnTo>
                  <a:lnTo>
                    <a:pt x="133" y="173"/>
                  </a:lnTo>
                  <a:lnTo>
                    <a:pt x="128" y="173"/>
                  </a:lnTo>
                  <a:lnTo>
                    <a:pt x="123" y="173"/>
                  </a:lnTo>
                  <a:lnTo>
                    <a:pt x="116" y="170"/>
                  </a:lnTo>
                  <a:lnTo>
                    <a:pt x="109" y="170"/>
                  </a:lnTo>
                  <a:lnTo>
                    <a:pt x="104" y="170"/>
                  </a:lnTo>
                  <a:lnTo>
                    <a:pt x="97" y="167"/>
                  </a:lnTo>
                  <a:lnTo>
                    <a:pt x="92" y="165"/>
                  </a:lnTo>
                  <a:lnTo>
                    <a:pt x="85" y="162"/>
                  </a:lnTo>
                  <a:lnTo>
                    <a:pt x="80" y="159"/>
                  </a:lnTo>
                  <a:lnTo>
                    <a:pt x="75" y="156"/>
                  </a:lnTo>
                  <a:lnTo>
                    <a:pt x="68" y="150"/>
                  </a:lnTo>
                  <a:lnTo>
                    <a:pt x="65" y="150"/>
                  </a:lnTo>
                  <a:lnTo>
                    <a:pt x="61" y="145"/>
                  </a:lnTo>
                  <a:lnTo>
                    <a:pt x="58" y="139"/>
                  </a:lnTo>
                  <a:lnTo>
                    <a:pt x="56" y="136"/>
                  </a:lnTo>
                  <a:lnTo>
                    <a:pt x="51" y="133"/>
                  </a:lnTo>
                  <a:lnTo>
                    <a:pt x="49" y="128"/>
                  </a:lnTo>
                  <a:lnTo>
                    <a:pt x="49" y="122"/>
                  </a:lnTo>
                  <a:lnTo>
                    <a:pt x="46" y="116"/>
                  </a:lnTo>
                  <a:lnTo>
                    <a:pt x="44" y="113"/>
                  </a:lnTo>
                  <a:lnTo>
                    <a:pt x="44" y="105"/>
                  </a:lnTo>
                  <a:lnTo>
                    <a:pt x="44" y="96"/>
                  </a:lnTo>
                  <a:lnTo>
                    <a:pt x="44" y="91"/>
                  </a:lnTo>
                  <a:lnTo>
                    <a:pt x="46" y="82"/>
                  </a:lnTo>
                  <a:lnTo>
                    <a:pt x="49" y="74"/>
                  </a:lnTo>
                  <a:lnTo>
                    <a:pt x="53" y="71"/>
                  </a:lnTo>
                  <a:lnTo>
                    <a:pt x="58" y="62"/>
                  </a:lnTo>
                  <a:lnTo>
                    <a:pt x="63" y="56"/>
                  </a:lnTo>
                  <a:lnTo>
                    <a:pt x="68" y="56"/>
                  </a:lnTo>
                  <a:lnTo>
                    <a:pt x="78" y="54"/>
                  </a:lnTo>
                  <a:lnTo>
                    <a:pt x="82" y="54"/>
                  </a:lnTo>
                  <a:lnTo>
                    <a:pt x="90" y="54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6" y="59"/>
                  </a:lnTo>
                  <a:lnTo>
                    <a:pt x="111" y="62"/>
                  </a:lnTo>
                  <a:lnTo>
                    <a:pt x="119" y="65"/>
                  </a:lnTo>
                  <a:lnTo>
                    <a:pt x="123" y="71"/>
                  </a:lnTo>
                  <a:lnTo>
                    <a:pt x="128" y="74"/>
                  </a:lnTo>
                  <a:lnTo>
                    <a:pt x="133" y="76"/>
                  </a:lnTo>
                  <a:lnTo>
                    <a:pt x="138" y="79"/>
                  </a:lnTo>
                  <a:lnTo>
                    <a:pt x="143" y="82"/>
                  </a:lnTo>
                  <a:lnTo>
                    <a:pt x="145" y="85"/>
                  </a:lnTo>
                  <a:lnTo>
                    <a:pt x="150" y="85"/>
                  </a:lnTo>
                  <a:lnTo>
                    <a:pt x="155" y="88"/>
                  </a:lnTo>
                  <a:lnTo>
                    <a:pt x="160" y="88"/>
                  </a:lnTo>
                  <a:lnTo>
                    <a:pt x="164" y="85"/>
                  </a:lnTo>
                  <a:lnTo>
                    <a:pt x="169" y="82"/>
                  </a:lnTo>
                  <a:lnTo>
                    <a:pt x="172" y="76"/>
                  </a:lnTo>
                  <a:lnTo>
                    <a:pt x="172" y="74"/>
                  </a:lnTo>
                  <a:lnTo>
                    <a:pt x="172" y="68"/>
                  </a:lnTo>
                  <a:lnTo>
                    <a:pt x="172" y="65"/>
                  </a:lnTo>
                  <a:lnTo>
                    <a:pt x="169" y="62"/>
                  </a:lnTo>
                  <a:lnTo>
                    <a:pt x="16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20" name="Freeform 28"/>
            <p:cNvSpPr>
              <a:spLocks/>
            </p:cNvSpPr>
            <p:nvPr/>
          </p:nvSpPr>
          <p:spPr bwMode="auto">
            <a:xfrm>
              <a:off x="4426" y="2667"/>
              <a:ext cx="190" cy="174"/>
            </a:xfrm>
            <a:custGeom>
              <a:avLst/>
              <a:gdLst>
                <a:gd name="T0" fmla="*/ 120 w 190"/>
                <a:gd name="T1" fmla="*/ 0 h 174"/>
                <a:gd name="T2" fmla="*/ 108 w 190"/>
                <a:gd name="T3" fmla="*/ 0 h 174"/>
                <a:gd name="T4" fmla="*/ 94 w 190"/>
                <a:gd name="T5" fmla="*/ 0 h 174"/>
                <a:gd name="T6" fmla="*/ 79 w 190"/>
                <a:gd name="T7" fmla="*/ 3 h 174"/>
                <a:gd name="T8" fmla="*/ 65 w 190"/>
                <a:gd name="T9" fmla="*/ 6 h 174"/>
                <a:gd name="T10" fmla="*/ 50 w 190"/>
                <a:gd name="T11" fmla="*/ 12 h 174"/>
                <a:gd name="T12" fmla="*/ 36 w 190"/>
                <a:gd name="T13" fmla="*/ 17 h 174"/>
                <a:gd name="T14" fmla="*/ 24 w 190"/>
                <a:gd name="T15" fmla="*/ 29 h 174"/>
                <a:gd name="T16" fmla="*/ 12 w 190"/>
                <a:gd name="T17" fmla="*/ 40 h 174"/>
                <a:gd name="T18" fmla="*/ 4 w 190"/>
                <a:gd name="T19" fmla="*/ 57 h 174"/>
                <a:gd name="T20" fmla="*/ 2 w 190"/>
                <a:gd name="T21" fmla="*/ 80 h 174"/>
                <a:gd name="T22" fmla="*/ 0 w 190"/>
                <a:gd name="T23" fmla="*/ 100 h 174"/>
                <a:gd name="T24" fmla="*/ 4 w 190"/>
                <a:gd name="T25" fmla="*/ 120 h 174"/>
                <a:gd name="T26" fmla="*/ 14 w 190"/>
                <a:gd name="T27" fmla="*/ 134 h 174"/>
                <a:gd name="T28" fmla="*/ 26 w 190"/>
                <a:gd name="T29" fmla="*/ 148 h 174"/>
                <a:gd name="T30" fmla="*/ 38 w 190"/>
                <a:gd name="T31" fmla="*/ 160 h 174"/>
                <a:gd name="T32" fmla="*/ 55 w 190"/>
                <a:gd name="T33" fmla="*/ 165 h 174"/>
                <a:gd name="T34" fmla="*/ 72 w 190"/>
                <a:gd name="T35" fmla="*/ 171 h 174"/>
                <a:gd name="T36" fmla="*/ 89 w 190"/>
                <a:gd name="T37" fmla="*/ 174 h 174"/>
                <a:gd name="T38" fmla="*/ 106 w 190"/>
                <a:gd name="T39" fmla="*/ 171 h 174"/>
                <a:gd name="T40" fmla="*/ 120 w 190"/>
                <a:gd name="T41" fmla="*/ 168 h 174"/>
                <a:gd name="T42" fmla="*/ 135 w 190"/>
                <a:gd name="T43" fmla="*/ 160 h 174"/>
                <a:gd name="T44" fmla="*/ 147 w 190"/>
                <a:gd name="T45" fmla="*/ 151 h 174"/>
                <a:gd name="T46" fmla="*/ 159 w 190"/>
                <a:gd name="T47" fmla="*/ 143 h 174"/>
                <a:gd name="T48" fmla="*/ 171 w 190"/>
                <a:gd name="T49" fmla="*/ 128 h 174"/>
                <a:gd name="T50" fmla="*/ 185 w 190"/>
                <a:gd name="T51" fmla="*/ 111 h 174"/>
                <a:gd name="T52" fmla="*/ 190 w 190"/>
                <a:gd name="T53" fmla="*/ 94 h 174"/>
                <a:gd name="T54" fmla="*/ 185 w 190"/>
                <a:gd name="T55" fmla="*/ 80 h 174"/>
                <a:gd name="T56" fmla="*/ 173 w 190"/>
                <a:gd name="T57" fmla="*/ 69 h 174"/>
                <a:gd name="T58" fmla="*/ 168 w 190"/>
                <a:gd name="T59" fmla="*/ 77 h 174"/>
                <a:gd name="T60" fmla="*/ 159 w 190"/>
                <a:gd name="T61" fmla="*/ 91 h 174"/>
                <a:gd name="T62" fmla="*/ 149 w 190"/>
                <a:gd name="T63" fmla="*/ 108 h 174"/>
                <a:gd name="T64" fmla="*/ 135 w 190"/>
                <a:gd name="T65" fmla="*/ 125 h 174"/>
                <a:gd name="T66" fmla="*/ 115 w 190"/>
                <a:gd name="T67" fmla="*/ 134 h 174"/>
                <a:gd name="T68" fmla="*/ 94 w 190"/>
                <a:gd name="T69" fmla="*/ 137 h 174"/>
                <a:gd name="T70" fmla="*/ 77 w 190"/>
                <a:gd name="T71" fmla="*/ 131 h 174"/>
                <a:gd name="T72" fmla="*/ 62 w 190"/>
                <a:gd name="T73" fmla="*/ 123 h 174"/>
                <a:gd name="T74" fmla="*/ 53 w 190"/>
                <a:gd name="T75" fmla="*/ 103 h 174"/>
                <a:gd name="T76" fmla="*/ 50 w 190"/>
                <a:gd name="T77" fmla="*/ 83 h 174"/>
                <a:gd name="T78" fmla="*/ 55 w 190"/>
                <a:gd name="T79" fmla="*/ 66 h 174"/>
                <a:gd name="T80" fmla="*/ 70 w 190"/>
                <a:gd name="T81" fmla="*/ 54 h 174"/>
                <a:gd name="T82" fmla="*/ 84 w 190"/>
                <a:gd name="T83" fmla="*/ 46 h 174"/>
                <a:gd name="T84" fmla="*/ 103 w 190"/>
                <a:gd name="T85" fmla="*/ 40 h 174"/>
                <a:gd name="T86" fmla="*/ 123 w 190"/>
                <a:gd name="T87" fmla="*/ 34 h 174"/>
                <a:gd name="T88" fmla="*/ 135 w 190"/>
                <a:gd name="T89" fmla="*/ 29 h 174"/>
                <a:gd name="T90" fmla="*/ 135 w 190"/>
                <a:gd name="T91" fmla="*/ 9 h 174"/>
                <a:gd name="T92" fmla="*/ 127 w 190"/>
                <a:gd name="T93" fmla="*/ 0 h 1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0"/>
                <a:gd name="T142" fmla="*/ 0 h 174"/>
                <a:gd name="T143" fmla="*/ 190 w 190"/>
                <a:gd name="T144" fmla="*/ 174 h 1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0" h="174">
                  <a:moveTo>
                    <a:pt x="127" y="0"/>
                  </a:moveTo>
                  <a:lnTo>
                    <a:pt x="123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4" y="3"/>
                  </a:lnTo>
                  <a:lnTo>
                    <a:pt x="79" y="3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5" y="9"/>
                  </a:lnTo>
                  <a:lnTo>
                    <a:pt x="50" y="12"/>
                  </a:lnTo>
                  <a:lnTo>
                    <a:pt x="45" y="12"/>
                  </a:lnTo>
                  <a:lnTo>
                    <a:pt x="41" y="15"/>
                  </a:lnTo>
                  <a:lnTo>
                    <a:pt x="36" y="17"/>
                  </a:lnTo>
                  <a:lnTo>
                    <a:pt x="33" y="20"/>
                  </a:lnTo>
                  <a:lnTo>
                    <a:pt x="28" y="23"/>
                  </a:lnTo>
                  <a:lnTo>
                    <a:pt x="24" y="29"/>
                  </a:lnTo>
                  <a:lnTo>
                    <a:pt x="21" y="32"/>
                  </a:lnTo>
                  <a:lnTo>
                    <a:pt x="16" y="34"/>
                  </a:lnTo>
                  <a:lnTo>
                    <a:pt x="12" y="40"/>
                  </a:lnTo>
                  <a:lnTo>
                    <a:pt x="9" y="46"/>
                  </a:lnTo>
                  <a:lnTo>
                    <a:pt x="9" y="52"/>
                  </a:lnTo>
                  <a:lnTo>
                    <a:pt x="4" y="57"/>
                  </a:lnTo>
                  <a:lnTo>
                    <a:pt x="4" y="63"/>
                  </a:lnTo>
                  <a:lnTo>
                    <a:pt x="2" y="71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4" y="120"/>
                  </a:lnTo>
                  <a:lnTo>
                    <a:pt x="9" y="123"/>
                  </a:lnTo>
                  <a:lnTo>
                    <a:pt x="12" y="128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21" y="143"/>
                  </a:lnTo>
                  <a:lnTo>
                    <a:pt x="26" y="148"/>
                  </a:lnTo>
                  <a:lnTo>
                    <a:pt x="28" y="151"/>
                  </a:lnTo>
                  <a:lnTo>
                    <a:pt x="36" y="154"/>
                  </a:lnTo>
                  <a:lnTo>
                    <a:pt x="38" y="160"/>
                  </a:lnTo>
                  <a:lnTo>
                    <a:pt x="45" y="162"/>
                  </a:lnTo>
                  <a:lnTo>
                    <a:pt x="50" y="162"/>
                  </a:lnTo>
                  <a:lnTo>
                    <a:pt x="55" y="165"/>
                  </a:lnTo>
                  <a:lnTo>
                    <a:pt x="60" y="168"/>
                  </a:lnTo>
                  <a:lnTo>
                    <a:pt x="67" y="171"/>
                  </a:lnTo>
                  <a:lnTo>
                    <a:pt x="72" y="171"/>
                  </a:lnTo>
                  <a:lnTo>
                    <a:pt x="77" y="171"/>
                  </a:lnTo>
                  <a:lnTo>
                    <a:pt x="84" y="171"/>
                  </a:lnTo>
                  <a:lnTo>
                    <a:pt x="89" y="174"/>
                  </a:lnTo>
                  <a:lnTo>
                    <a:pt x="94" y="171"/>
                  </a:lnTo>
                  <a:lnTo>
                    <a:pt x="101" y="171"/>
                  </a:lnTo>
                  <a:lnTo>
                    <a:pt x="106" y="171"/>
                  </a:lnTo>
                  <a:lnTo>
                    <a:pt x="111" y="171"/>
                  </a:lnTo>
                  <a:lnTo>
                    <a:pt x="115" y="168"/>
                  </a:lnTo>
                  <a:lnTo>
                    <a:pt x="120" y="168"/>
                  </a:lnTo>
                  <a:lnTo>
                    <a:pt x="125" y="165"/>
                  </a:lnTo>
                  <a:lnTo>
                    <a:pt x="130" y="162"/>
                  </a:lnTo>
                  <a:lnTo>
                    <a:pt x="135" y="160"/>
                  </a:lnTo>
                  <a:lnTo>
                    <a:pt x="137" y="160"/>
                  </a:lnTo>
                  <a:lnTo>
                    <a:pt x="142" y="154"/>
                  </a:lnTo>
                  <a:lnTo>
                    <a:pt x="147" y="151"/>
                  </a:lnTo>
                  <a:lnTo>
                    <a:pt x="152" y="148"/>
                  </a:lnTo>
                  <a:lnTo>
                    <a:pt x="154" y="148"/>
                  </a:lnTo>
                  <a:lnTo>
                    <a:pt x="159" y="143"/>
                  </a:lnTo>
                  <a:lnTo>
                    <a:pt x="161" y="140"/>
                  </a:lnTo>
                  <a:lnTo>
                    <a:pt x="166" y="134"/>
                  </a:lnTo>
                  <a:lnTo>
                    <a:pt x="171" y="128"/>
                  </a:lnTo>
                  <a:lnTo>
                    <a:pt x="178" y="123"/>
                  </a:lnTo>
                  <a:lnTo>
                    <a:pt x="181" y="117"/>
                  </a:lnTo>
                  <a:lnTo>
                    <a:pt x="185" y="111"/>
                  </a:lnTo>
                  <a:lnTo>
                    <a:pt x="188" y="106"/>
                  </a:lnTo>
                  <a:lnTo>
                    <a:pt x="188" y="100"/>
                  </a:lnTo>
                  <a:lnTo>
                    <a:pt x="190" y="94"/>
                  </a:lnTo>
                  <a:lnTo>
                    <a:pt x="188" y="89"/>
                  </a:lnTo>
                  <a:lnTo>
                    <a:pt x="188" y="83"/>
                  </a:lnTo>
                  <a:lnTo>
                    <a:pt x="185" y="80"/>
                  </a:lnTo>
                  <a:lnTo>
                    <a:pt x="185" y="74"/>
                  </a:lnTo>
                  <a:lnTo>
                    <a:pt x="178" y="69"/>
                  </a:lnTo>
                  <a:lnTo>
                    <a:pt x="173" y="69"/>
                  </a:lnTo>
                  <a:lnTo>
                    <a:pt x="171" y="71"/>
                  </a:lnTo>
                  <a:lnTo>
                    <a:pt x="168" y="74"/>
                  </a:lnTo>
                  <a:lnTo>
                    <a:pt x="168" y="77"/>
                  </a:lnTo>
                  <a:lnTo>
                    <a:pt x="164" y="83"/>
                  </a:lnTo>
                  <a:lnTo>
                    <a:pt x="161" y="89"/>
                  </a:lnTo>
                  <a:lnTo>
                    <a:pt x="159" y="91"/>
                  </a:lnTo>
                  <a:lnTo>
                    <a:pt x="156" y="97"/>
                  </a:lnTo>
                  <a:lnTo>
                    <a:pt x="154" y="103"/>
                  </a:lnTo>
                  <a:lnTo>
                    <a:pt x="149" y="108"/>
                  </a:lnTo>
                  <a:lnTo>
                    <a:pt x="144" y="114"/>
                  </a:lnTo>
                  <a:lnTo>
                    <a:pt x="142" y="120"/>
                  </a:lnTo>
                  <a:lnTo>
                    <a:pt x="135" y="125"/>
                  </a:lnTo>
                  <a:lnTo>
                    <a:pt x="127" y="128"/>
                  </a:lnTo>
                  <a:lnTo>
                    <a:pt x="123" y="131"/>
                  </a:lnTo>
                  <a:lnTo>
                    <a:pt x="115" y="134"/>
                  </a:lnTo>
                  <a:lnTo>
                    <a:pt x="108" y="137"/>
                  </a:lnTo>
                  <a:lnTo>
                    <a:pt x="101" y="137"/>
                  </a:lnTo>
                  <a:lnTo>
                    <a:pt x="94" y="137"/>
                  </a:lnTo>
                  <a:lnTo>
                    <a:pt x="89" y="137"/>
                  </a:lnTo>
                  <a:lnTo>
                    <a:pt x="84" y="134"/>
                  </a:lnTo>
                  <a:lnTo>
                    <a:pt x="77" y="131"/>
                  </a:lnTo>
                  <a:lnTo>
                    <a:pt x="72" y="131"/>
                  </a:lnTo>
                  <a:lnTo>
                    <a:pt x="67" y="125"/>
                  </a:lnTo>
                  <a:lnTo>
                    <a:pt x="62" y="123"/>
                  </a:lnTo>
                  <a:lnTo>
                    <a:pt x="57" y="117"/>
                  </a:lnTo>
                  <a:lnTo>
                    <a:pt x="55" y="111"/>
                  </a:lnTo>
                  <a:lnTo>
                    <a:pt x="53" y="103"/>
                  </a:lnTo>
                  <a:lnTo>
                    <a:pt x="53" y="97"/>
                  </a:lnTo>
                  <a:lnTo>
                    <a:pt x="50" y="89"/>
                  </a:lnTo>
                  <a:lnTo>
                    <a:pt x="50" y="83"/>
                  </a:lnTo>
                  <a:lnTo>
                    <a:pt x="53" y="74"/>
                  </a:lnTo>
                  <a:lnTo>
                    <a:pt x="55" y="71"/>
                  </a:lnTo>
                  <a:lnTo>
                    <a:pt x="55" y="66"/>
                  </a:lnTo>
                  <a:lnTo>
                    <a:pt x="60" y="63"/>
                  </a:lnTo>
                  <a:lnTo>
                    <a:pt x="62" y="57"/>
                  </a:lnTo>
                  <a:lnTo>
                    <a:pt x="70" y="54"/>
                  </a:lnTo>
                  <a:lnTo>
                    <a:pt x="72" y="52"/>
                  </a:lnTo>
                  <a:lnTo>
                    <a:pt x="77" y="49"/>
                  </a:lnTo>
                  <a:lnTo>
                    <a:pt x="84" y="46"/>
                  </a:lnTo>
                  <a:lnTo>
                    <a:pt x="89" y="43"/>
                  </a:lnTo>
                  <a:lnTo>
                    <a:pt x="96" y="40"/>
                  </a:lnTo>
                  <a:lnTo>
                    <a:pt x="103" y="40"/>
                  </a:lnTo>
                  <a:lnTo>
                    <a:pt x="111" y="37"/>
                  </a:lnTo>
                  <a:lnTo>
                    <a:pt x="118" y="37"/>
                  </a:lnTo>
                  <a:lnTo>
                    <a:pt x="123" y="34"/>
                  </a:lnTo>
                  <a:lnTo>
                    <a:pt x="127" y="32"/>
                  </a:lnTo>
                  <a:lnTo>
                    <a:pt x="130" y="29"/>
                  </a:lnTo>
                  <a:lnTo>
                    <a:pt x="135" y="29"/>
                  </a:lnTo>
                  <a:lnTo>
                    <a:pt x="135" y="20"/>
                  </a:lnTo>
                  <a:lnTo>
                    <a:pt x="137" y="15"/>
                  </a:lnTo>
                  <a:lnTo>
                    <a:pt x="135" y="9"/>
                  </a:lnTo>
                  <a:lnTo>
                    <a:pt x="130" y="6"/>
                  </a:lnTo>
                  <a:lnTo>
                    <a:pt x="130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21" name="Freeform 29"/>
            <p:cNvSpPr>
              <a:spLocks/>
            </p:cNvSpPr>
            <p:nvPr/>
          </p:nvSpPr>
          <p:spPr bwMode="auto">
            <a:xfrm>
              <a:off x="3796" y="2224"/>
              <a:ext cx="277" cy="108"/>
            </a:xfrm>
            <a:custGeom>
              <a:avLst/>
              <a:gdLst>
                <a:gd name="T0" fmla="*/ 277 w 277"/>
                <a:gd name="T1" fmla="*/ 96 h 108"/>
                <a:gd name="T2" fmla="*/ 277 w 277"/>
                <a:gd name="T3" fmla="*/ 88 h 108"/>
                <a:gd name="T4" fmla="*/ 270 w 277"/>
                <a:gd name="T5" fmla="*/ 79 h 108"/>
                <a:gd name="T6" fmla="*/ 260 w 277"/>
                <a:gd name="T7" fmla="*/ 68 h 108"/>
                <a:gd name="T8" fmla="*/ 251 w 277"/>
                <a:gd name="T9" fmla="*/ 59 h 108"/>
                <a:gd name="T10" fmla="*/ 241 w 277"/>
                <a:gd name="T11" fmla="*/ 51 h 108"/>
                <a:gd name="T12" fmla="*/ 234 w 277"/>
                <a:gd name="T13" fmla="*/ 48 h 108"/>
                <a:gd name="T14" fmla="*/ 222 w 277"/>
                <a:gd name="T15" fmla="*/ 39 h 108"/>
                <a:gd name="T16" fmla="*/ 212 w 277"/>
                <a:gd name="T17" fmla="*/ 37 h 108"/>
                <a:gd name="T18" fmla="*/ 202 w 277"/>
                <a:gd name="T19" fmla="*/ 31 h 108"/>
                <a:gd name="T20" fmla="*/ 188 w 277"/>
                <a:gd name="T21" fmla="*/ 25 h 108"/>
                <a:gd name="T22" fmla="*/ 176 w 277"/>
                <a:gd name="T23" fmla="*/ 19 h 108"/>
                <a:gd name="T24" fmla="*/ 161 w 277"/>
                <a:gd name="T25" fmla="*/ 17 h 108"/>
                <a:gd name="T26" fmla="*/ 149 w 277"/>
                <a:gd name="T27" fmla="*/ 14 h 108"/>
                <a:gd name="T28" fmla="*/ 135 w 277"/>
                <a:gd name="T29" fmla="*/ 11 h 108"/>
                <a:gd name="T30" fmla="*/ 120 w 277"/>
                <a:gd name="T31" fmla="*/ 8 h 108"/>
                <a:gd name="T32" fmla="*/ 108 w 277"/>
                <a:gd name="T33" fmla="*/ 5 h 108"/>
                <a:gd name="T34" fmla="*/ 96 w 277"/>
                <a:gd name="T35" fmla="*/ 2 h 108"/>
                <a:gd name="T36" fmla="*/ 84 w 277"/>
                <a:gd name="T37" fmla="*/ 2 h 108"/>
                <a:gd name="T38" fmla="*/ 72 w 277"/>
                <a:gd name="T39" fmla="*/ 0 h 108"/>
                <a:gd name="T40" fmla="*/ 60 w 277"/>
                <a:gd name="T41" fmla="*/ 0 h 108"/>
                <a:gd name="T42" fmla="*/ 50 w 277"/>
                <a:gd name="T43" fmla="*/ 0 h 108"/>
                <a:gd name="T44" fmla="*/ 41 w 277"/>
                <a:gd name="T45" fmla="*/ 0 h 108"/>
                <a:gd name="T46" fmla="*/ 31 w 277"/>
                <a:gd name="T47" fmla="*/ 0 h 108"/>
                <a:gd name="T48" fmla="*/ 24 w 277"/>
                <a:gd name="T49" fmla="*/ 2 h 108"/>
                <a:gd name="T50" fmla="*/ 17 w 277"/>
                <a:gd name="T51" fmla="*/ 2 h 108"/>
                <a:gd name="T52" fmla="*/ 7 w 277"/>
                <a:gd name="T53" fmla="*/ 8 h 108"/>
                <a:gd name="T54" fmla="*/ 0 w 277"/>
                <a:gd name="T55" fmla="*/ 11 h 108"/>
                <a:gd name="T56" fmla="*/ 2 w 277"/>
                <a:gd name="T57" fmla="*/ 17 h 108"/>
                <a:gd name="T58" fmla="*/ 7 w 277"/>
                <a:gd name="T59" fmla="*/ 17 h 108"/>
                <a:gd name="T60" fmla="*/ 14 w 277"/>
                <a:gd name="T61" fmla="*/ 19 h 108"/>
                <a:gd name="T62" fmla="*/ 21 w 277"/>
                <a:gd name="T63" fmla="*/ 19 h 108"/>
                <a:gd name="T64" fmla="*/ 31 w 277"/>
                <a:gd name="T65" fmla="*/ 19 h 108"/>
                <a:gd name="T66" fmla="*/ 41 w 277"/>
                <a:gd name="T67" fmla="*/ 22 h 108"/>
                <a:gd name="T68" fmla="*/ 50 w 277"/>
                <a:gd name="T69" fmla="*/ 22 h 108"/>
                <a:gd name="T70" fmla="*/ 63 w 277"/>
                <a:gd name="T71" fmla="*/ 25 h 108"/>
                <a:gd name="T72" fmla="*/ 75 w 277"/>
                <a:gd name="T73" fmla="*/ 25 h 108"/>
                <a:gd name="T74" fmla="*/ 84 w 277"/>
                <a:gd name="T75" fmla="*/ 25 h 108"/>
                <a:gd name="T76" fmla="*/ 96 w 277"/>
                <a:gd name="T77" fmla="*/ 28 h 108"/>
                <a:gd name="T78" fmla="*/ 108 w 277"/>
                <a:gd name="T79" fmla="*/ 31 h 108"/>
                <a:gd name="T80" fmla="*/ 118 w 277"/>
                <a:gd name="T81" fmla="*/ 34 h 108"/>
                <a:gd name="T82" fmla="*/ 128 w 277"/>
                <a:gd name="T83" fmla="*/ 37 h 108"/>
                <a:gd name="T84" fmla="*/ 137 w 277"/>
                <a:gd name="T85" fmla="*/ 39 h 108"/>
                <a:gd name="T86" fmla="*/ 145 w 277"/>
                <a:gd name="T87" fmla="*/ 45 h 108"/>
                <a:gd name="T88" fmla="*/ 154 w 277"/>
                <a:gd name="T89" fmla="*/ 48 h 108"/>
                <a:gd name="T90" fmla="*/ 166 w 277"/>
                <a:gd name="T91" fmla="*/ 54 h 108"/>
                <a:gd name="T92" fmla="*/ 176 w 277"/>
                <a:gd name="T93" fmla="*/ 56 h 108"/>
                <a:gd name="T94" fmla="*/ 183 w 277"/>
                <a:gd name="T95" fmla="*/ 62 h 108"/>
                <a:gd name="T96" fmla="*/ 193 w 277"/>
                <a:gd name="T97" fmla="*/ 68 h 108"/>
                <a:gd name="T98" fmla="*/ 202 w 277"/>
                <a:gd name="T99" fmla="*/ 71 h 108"/>
                <a:gd name="T100" fmla="*/ 210 w 277"/>
                <a:gd name="T101" fmla="*/ 76 h 108"/>
                <a:gd name="T102" fmla="*/ 217 w 277"/>
                <a:gd name="T103" fmla="*/ 79 h 108"/>
                <a:gd name="T104" fmla="*/ 224 w 277"/>
                <a:gd name="T105" fmla="*/ 85 h 108"/>
                <a:gd name="T106" fmla="*/ 234 w 277"/>
                <a:gd name="T107" fmla="*/ 88 h 108"/>
                <a:gd name="T108" fmla="*/ 243 w 277"/>
                <a:gd name="T109" fmla="*/ 93 h 108"/>
                <a:gd name="T110" fmla="*/ 256 w 277"/>
                <a:gd name="T111" fmla="*/ 99 h 108"/>
                <a:gd name="T112" fmla="*/ 265 w 277"/>
                <a:gd name="T113" fmla="*/ 105 h 108"/>
                <a:gd name="T114" fmla="*/ 272 w 277"/>
                <a:gd name="T115" fmla="*/ 105 h 108"/>
                <a:gd name="T116" fmla="*/ 277 w 277"/>
                <a:gd name="T117" fmla="*/ 99 h 1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7"/>
                <a:gd name="T178" fmla="*/ 0 h 108"/>
                <a:gd name="T179" fmla="*/ 277 w 277"/>
                <a:gd name="T180" fmla="*/ 108 h 1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7" h="108">
                  <a:moveTo>
                    <a:pt x="277" y="99"/>
                  </a:moveTo>
                  <a:lnTo>
                    <a:pt x="277" y="96"/>
                  </a:lnTo>
                  <a:lnTo>
                    <a:pt x="277" y="93"/>
                  </a:lnTo>
                  <a:lnTo>
                    <a:pt x="277" y="88"/>
                  </a:lnTo>
                  <a:lnTo>
                    <a:pt x="272" y="85"/>
                  </a:lnTo>
                  <a:lnTo>
                    <a:pt x="270" y="79"/>
                  </a:lnTo>
                  <a:lnTo>
                    <a:pt x="268" y="74"/>
                  </a:lnTo>
                  <a:lnTo>
                    <a:pt x="260" y="68"/>
                  </a:lnTo>
                  <a:lnTo>
                    <a:pt x="253" y="62"/>
                  </a:lnTo>
                  <a:lnTo>
                    <a:pt x="251" y="59"/>
                  </a:lnTo>
                  <a:lnTo>
                    <a:pt x="246" y="56"/>
                  </a:lnTo>
                  <a:lnTo>
                    <a:pt x="241" y="51"/>
                  </a:lnTo>
                  <a:lnTo>
                    <a:pt x="239" y="51"/>
                  </a:lnTo>
                  <a:lnTo>
                    <a:pt x="234" y="48"/>
                  </a:lnTo>
                  <a:lnTo>
                    <a:pt x="229" y="45"/>
                  </a:lnTo>
                  <a:lnTo>
                    <a:pt x="222" y="39"/>
                  </a:lnTo>
                  <a:lnTo>
                    <a:pt x="219" y="39"/>
                  </a:lnTo>
                  <a:lnTo>
                    <a:pt x="212" y="37"/>
                  </a:lnTo>
                  <a:lnTo>
                    <a:pt x="207" y="34"/>
                  </a:lnTo>
                  <a:lnTo>
                    <a:pt x="202" y="31"/>
                  </a:lnTo>
                  <a:lnTo>
                    <a:pt x="195" y="28"/>
                  </a:lnTo>
                  <a:lnTo>
                    <a:pt x="188" y="25"/>
                  </a:lnTo>
                  <a:lnTo>
                    <a:pt x="183" y="22"/>
                  </a:lnTo>
                  <a:lnTo>
                    <a:pt x="176" y="19"/>
                  </a:lnTo>
                  <a:lnTo>
                    <a:pt x="171" y="19"/>
                  </a:lnTo>
                  <a:lnTo>
                    <a:pt x="161" y="17"/>
                  </a:lnTo>
                  <a:lnTo>
                    <a:pt x="157" y="17"/>
                  </a:lnTo>
                  <a:lnTo>
                    <a:pt x="149" y="14"/>
                  </a:lnTo>
                  <a:lnTo>
                    <a:pt x="142" y="11"/>
                  </a:lnTo>
                  <a:lnTo>
                    <a:pt x="135" y="11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16" y="8"/>
                  </a:lnTo>
                  <a:lnTo>
                    <a:pt x="108" y="5"/>
                  </a:lnTo>
                  <a:lnTo>
                    <a:pt x="101" y="5"/>
                  </a:lnTo>
                  <a:lnTo>
                    <a:pt x="96" y="2"/>
                  </a:lnTo>
                  <a:lnTo>
                    <a:pt x="89" y="2"/>
                  </a:lnTo>
                  <a:lnTo>
                    <a:pt x="84" y="2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5"/>
                  </a:lnTo>
                  <a:lnTo>
                    <a:pt x="7" y="8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6" y="22"/>
                  </a:lnTo>
                  <a:lnTo>
                    <a:pt x="41" y="22"/>
                  </a:lnTo>
                  <a:lnTo>
                    <a:pt x="46" y="22"/>
                  </a:lnTo>
                  <a:lnTo>
                    <a:pt x="50" y="22"/>
                  </a:lnTo>
                  <a:lnTo>
                    <a:pt x="58" y="25"/>
                  </a:lnTo>
                  <a:lnTo>
                    <a:pt x="63" y="25"/>
                  </a:lnTo>
                  <a:lnTo>
                    <a:pt x="67" y="25"/>
                  </a:lnTo>
                  <a:lnTo>
                    <a:pt x="75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91" y="28"/>
                  </a:lnTo>
                  <a:lnTo>
                    <a:pt x="96" y="28"/>
                  </a:lnTo>
                  <a:lnTo>
                    <a:pt x="101" y="31"/>
                  </a:lnTo>
                  <a:lnTo>
                    <a:pt x="108" y="31"/>
                  </a:lnTo>
                  <a:lnTo>
                    <a:pt x="113" y="31"/>
                  </a:lnTo>
                  <a:lnTo>
                    <a:pt x="118" y="34"/>
                  </a:lnTo>
                  <a:lnTo>
                    <a:pt x="123" y="37"/>
                  </a:lnTo>
                  <a:lnTo>
                    <a:pt x="128" y="37"/>
                  </a:lnTo>
                  <a:lnTo>
                    <a:pt x="132" y="39"/>
                  </a:lnTo>
                  <a:lnTo>
                    <a:pt x="137" y="39"/>
                  </a:lnTo>
                  <a:lnTo>
                    <a:pt x="142" y="42"/>
                  </a:lnTo>
                  <a:lnTo>
                    <a:pt x="145" y="45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61" y="51"/>
                  </a:lnTo>
                  <a:lnTo>
                    <a:pt x="166" y="54"/>
                  </a:lnTo>
                  <a:lnTo>
                    <a:pt x="169" y="56"/>
                  </a:lnTo>
                  <a:lnTo>
                    <a:pt x="176" y="56"/>
                  </a:lnTo>
                  <a:lnTo>
                    <a:pt x="178" y="59"/>
                  </a:lnTo>
                  <a:lnTo>
                    <a:pt x="183" y="62"/>
                  </a:lnTo>
                  <a:lnTo>
                    <a:pt x="188" y="65"/>
                  </a:lnTo>
                  <a:lnTo>
                    <a:pt x="193" y="68"/>
                  </a:lnTo>
                  <a:lnTo>
                    <a:pt x="198" y="68"/>
                  </a:lnTo>
                  <a:lnTo>
                    <a:pt x="202" y="71"/>
                  </a:lnTo>
                  <a:lnTo>
                    <a:pt x="205" y="74"/>
                  </a:lnTo>
                  <a:lnTo>
                    <a:pt x="210" y="76"/>
                  </a:lnTo>
                  <a:lnTo>
                    <a:pt x="212" y="76"/>
                  </a:lnTo>
                  <a:lnTo>
                    <a:pt x="217" y="79"/>
                  </a:lnTo>
                  <a:lnTo>
                    <a:pt x="222" y="79"/>
                  </a:lnTo>
                  <a:lnTo>
                    <a:pt x="224" y="85"/>
                  </a:lnTo>
                  <a:lnTo>
                    <a:pt x="229" y="85"/>
                  </a:lnTo>
                  <a:lnTo>
                    <a:pt x="234" y="88"/>
                  </a:lnTo>
                  <a:lnTo>
                    <a:pt x="239" y="91"/>
                  </a:lnTo>
                  <a:lnTo>
                    <a:pt x="243" y="93"/>
                  </a:lnTo>
                  <a:lnTo>
                    <a:pt x="251" y="96"/>
                  </a:lnTo>
                  <a:lnTo>
                    <a:pt x="256" y="99"/>
                  </a:lnTo>
                  <a:lnTo>
                    <a:pt x="260" y="105"/>
                  </a:lnTo>
                  <a:lnTo>
                    <a:pt x="265" y="105"/>
                  </a:lnTo>
                  <a:lnTo>
                    <a:pt x="270" y="108"/>
                  </a:lnTo>
                  <a:lnTo>
                    <a:pt x="272" y="105"/>
                  </a:lnTo>
                  <a:lnTo>
                    <a:pt x="277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22" name="Freeform 30"/>
            <p:cNvSpPr>
              <a:spLocks/>
            </p:cNvSpPr>
            <p:nvPr/>
          </p:nvSpPr>
          <p:spPr bwMode="auto">
            <a:xfrm>
              <a:off x="4809" y="1248"/>
              <a:ext cx="128" cy="287"/>
            </a:xfrm>
            <a:custGeom>
              <a:avLst/>
              <a:gdLst>
                <a:gd name="T0" fmla="*/ 106 w 128"/>
                <a:gd name="T1" fmla="*/ 282 h 287"/>
                <a:gd name="T2" fmla="*/ 111 w 128"/>
                <a:gd name="T3" fmla="*/ 287 h 287"/>
                <a:gd name="T4" fmla="*/ 116 w 128"/>
                <a:gd name="T5" fmla="*/ 282 h 287"/>
                <a:gd name="T6" fmla="*/ 118 w 128"/>
                <a:gd name="T7" fmla="*/ 276 h 287"/>
                <a:gd name="T8" fmla="*/ 123 w 128"/>
                <a:gd name="T9" fmla="*/ 264 h 287"/>
                <a:gd name="T10" fmla="*/ 126 w 128"/>
                <a:gd name="T11" fmla="*/ 250 h 287"/>
                <a:gd name="T12" fmla="*/ 128 w 128"/>
                <a:gd name="T13" fmla="*/ 239 h 287"/>
                <a:gd name="T14" fmla="*/ 128 w 128"/>
                <a:gd name="T15" fmla="*/ 225 h 287"/>
                <a:gd name="T16" fmla="*/ 126 w 128"/>
                <a:gd name="T17" fmla="*/ 216 h 287"/>
                <a:gd name="T18" fmla="*/ 123 w 128"/>
                <a:gd name="T19" fmla="*/ 208 h 287"/>
                <a:gd name="T20" fmla="*/ 121 w 128"/>
                <a:gd name="T21" fmla="*/ 196 h 287"/>
                <a:gd name="T22" fmla="*/ 116 w 128"/>
                <a:gd name="T23" fmla="*/ 188 h 287"/>
                <a:gd name="T24" fmla="*/ 114 w 128"/>
                <a:gd name="T25" fmla="*/ 173 h 287"/>
                <a:gd name="T26" fmla="*/ 109 w 128"/>
                <a:gd name="T27" fmla="*/ 159 h 287"/>
                <a:gd name="T28" fmla="*/ 102 w 128"/>
                <a:gd name="T29" fmla="*/ 145 h 287"/>
                <a:gd name="T30" fmla="*/ 97 w 128"/>
                <a:gd name="T31" fmla="*/ 131 h 287"/>
                <a:gd name="T32" fmla="*/ 89 w 128"/>
                <a:gd name="T33" fmla="*/ 114 h 287"/>
                <a:gd name="T34" fmla="*/ 82 w 128"/>
                <a:gd name="T35" fmla="*/ 99 h 287"/>
                <a:gd name="T36" fmla="*/ 75 w 128"/>
                <a:gd name="T37" fmla="*/ 82 h 287"/>
                <a:gd name="T38" fmla="*/ 65 w 128"/>
                <a:gd name="T39" fmla="*/ 68 h 287"/>
                <a:gd name="T40" fmla="*/ 56 w 128"/>
                <a:gd name="T41" fmla="*/ 51 h 287"/>
                <a:gd name="T42" fmla="*/ 46 w 128"/>
                <a:gd name="T43" fmla="*/ 34 h 287"/>
                <a:gd name="T44" fmla="*/ 34 w 128"/>
                <a:gd name="T45" fmla="*/ 23 h 287"/>
                <a:gd name="T46" fmla="*/ 22 w 128"/>
                <a:gd name="T47" fmla="*/ 8 h 287"/>
                <a:gd name="T48" fmla="*/ 15 w 128"/>
                <a:gd name="T49" fmla="*/ 0 h 287"/>
                <a:gd name="T50" fmla="*/ 5 w 128"/>
                <a:gd name="T51" fmla="*/ 0 h 287"/>
                <a:gd name="T52" fmla="*/ 0 w 128"/>
                <a:gd name="T53" fmla="*/ 6 h 287"/>
                <a:gd name="T54" fmla="*/ 0 w 128"/>
                <a:gd name="T55" fmla="*/ 11 h 287"/>
                <a:gd name="T56" fmla="*/ 5 w 128"/>
                <a:gd name="T57" fmla="*/ 20 h 287"/>
                <a:gd name="T58" fmla="*/ 12 w 128"/>
                <a:gd name="T59" fmla="*/ 31 h 287"/>
                <a:gd name="T60" fmla="*/ 17 w 128"/>
                <a:gd name="T61" fmla="*/ 40 h 287"/>
                <a:gd name="T62" fmla="*/ 24 w 128"/>
                <a:gd name="T63" fmla="*/ 51 h 287"/>
                <a:gd name="T64" fmla="*/ 32 w 128"/>
                <a:gd name="T65" fmla="*/ 62 h 287"/>
                <a:gd name="T66" fmla="*/ 36 w 128"/>
                <a:gd name="T67" fmla="*/ 74 h 287"/>
                <a:gd name="T68" fmla="*/ 44 w 128"/>
                <a:gd name="T69" fmla="*/ 91 h 287"/>
                <a:gd name="T70" fmla="*/ 48 w 128"/>
                <a:gd name="T71" fmla="*/ 108 h 287"/>
                <a:gd name="T72" fmla="*/ 56 w 128"/>
                <a:gd name="T73" fmla="*/ 122 h 287"/>
                <a:gd name="T74" fmla="*/ 63 w 128"/>
                <a:gd name="T75" fmla="*/ 134 h 287"/>
                <a:gd name="T76" fmla="*/ 63 w 128"/>
                <a:gd name="T77" fmla="*/ 145 h 287"/>
                <a:gd name="T78" fmla="*/ 68 w 128"/>
                <a:gd name="T79" fmla="*/ 154 h 287"/>
                <a:gd name="T80" fmla="*/ 70 w 128"/>
                <a:gd name="T81" fmla="*/ 162 h 287"/>
                <a:gd name="T82" fmla="*/ 75 w 128"/>
                <a:gd name="T83" fmla="*/ 176 h 287"/>
                <a:gd name="T84" fmla="*/ 77 w 128"/>
                <a:gd name="T85" fmla="*/ 188 h 287"/>
                <a:gd name="T86" fmla="*/ 80 w 128"/>
                <a:gd name="T87" fmla="*/ 196 h 287"/>
                <a:gd name="T88" fmla="*/ 85 w 128"/>
                <a:gd name="T89" fmla="*/ 210 h 287"/>
                <a:gd name="T90" fmla="*/ 89 w 128"/>
                <a:gd name="T91" fmla="*/ 225 h 287"/>
                <a:gd name="T92" fmla="*/ 92 w 128"/>
                <a:gd name="T93" fmla="*/ 239 h 287"/>
                <a:gd name="T94" fmla="*/ 97 w 128"/>
                <a:gd name="T95" fmla="*/ 253 h 287"/>
                <a:gd name="T96" fmla="*/ 102 w 128"/>
                <a:gd name="T97" fmla="*/ 264 h 287"/>
                <a:gd name="T98" fmla="*/ 104 w 128"/>
                <a:gd name="T99" fmla="*/ 276 h 287"/>
                <a:gd name="T100" fmla="*/ 106 w 128"/>
                <a:gd name="T101" fmla="*/ 279 h 2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"/>
                <a:gd name="T154" fmla="*/ 0 h 287"/>
                <a:gd name="T155" fmla="*/ 128 w 128"/>
                <a:gd name="T156" fmla="*/ 287 h 2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" h="287">
                  <a:moveTo>
                    <a:pt x="106" y="279"/>
                  </a:moveTo>
                  <a:lnTo>
                    <a:pt x="106" y="282"/>
                  </a:lnTo>
                  <a:lnTo>
                    <a:pt x="109" y="287"/>
                  </a:lnTo>
                  <a:lnTo>
                    <a:pt x="111" y="287"/>
                  </a:lnTo>
                  <a:lnTo>
                    <a:pt x="114" y="284"/>
                  </a:lnTo>
                  <a:lnTo>
                    <a:pt x="116" y="282"/>
                  </a:lnTo>
                  <a:lnTo>
                    <a:pt x="118" y="279"/>
                  </a:lnTo>
                  <a:lnTo>
                    <a:pt x="118" y="276"/>
                  </a:lnTo>
                  <a:lnTo>
                    <a:pt x="123" y="270"/>
                  </a:lnTo>
                  <a:lnTo>
                    <a:pt x="123" y="264"/>
                  </a:lnTo>
                  <a:lnTo>
                    <a:pt x="126" y="259"/>
                  </a:lnTo>
                  <a:lnTo>
                    <a:pt x="126" y="250"/>
                  </a:lnTo>
                  <a:lnTo>
                    <a:pt x="128" y="245"/>
                  </a:lnTo>
                  <a:lnTo>
                    <a:pt x="128" y="239"/>
                  </a:lnTo>
                  <a:lnTo>
                    <a:pt x="128" y="230"/>
                  </a:lnTo>
                  <a:lnTo>
                    <a:pt x="128" y="225"/>
                  </a:lnTo>
                  <a:lnTo>
                    <a:pt x="126" y="219"/>
                  </a:lnTo>
                  <a:lnTo>
                    <a:pt x="126" y="216"/>
                  </a:lnTo>
                  <a:lnTo>
                    <a:pt x="126" y="210"/>
                  </a:lnTo>
                  <a:lnTo>
                    <a:pt x="123" y="208"/>
                  </a:lnTo>
                  <a:lnTo>
                    <a:pt x="123" y="202"/>
                  </a:lnTo>
                  <a:lnTo>
                    <a:pt x="121" y="196"/>
                  </a:lnTo>
                  <a:lnTo>
                    <a:pt x="118" y="190"/>
                  </a:lnTo>
                  <a:lnTo>
                    <a:pt x="116" y="188"/>
                  </a:lnTo>
                  <a:lnTo>
                    <a:pt x="116" y="182"/>
                  </a:lnTo>
                  <a:lnTo>
                    <a:pt x="114" y="173"/>
                  </a:lnTo>
                  <a:lnTo>
                    <a:pt x="111" y="168"/>
                  </a:lnTo>
                  <a:lnTo>
                    <a:pt x="109" y="159"/>
                  </a:lnTo>
                  <a:lnTo>
                    <a:pt x="106" y="154"/>
                  </a:lnTo>
                  <a:lnTo>
                    <a:pt x="102" y="145"/>
                  </a:lnTo>
                  <a:lnTo>
                    <a:pt x="99" y="139"/>
                  </a:lnTo>
                  <a:lnTo>
                    <a:pt x="97" y="131"/>
                  </a:lnTo>
                  <a:lnTo>
                    <a:pt x="94" y="125"/>
                  </a:lnTo>
                  <a:lnTo>
                    <a:pt x="89" y="114"/>
                  </a:lnTo>
                  <a:lnTo>
                    <a:pt x="87" y="108"/>
                  </a:lnTo>
                  <a:lnTo>
                    <a:pt x="82" y="99"/>
                  </a:lnTo>
                  <a:lnTo>
                    <a:pt x="80" y="91"/>
                  </a:lnTo>
                  <a:lnTo>
                    <a:pt x="75" y="82"/>
                  </a:lnTo>
                  <a:lnTo>
                    <a:pt x="70" y="74"/>
                  </a:lnTo>
                  <a:lnTo>
                    <a:pt x="65" y="68"/>
                  </a:lnTo>
                  <a:lnTo>
                    <a:pt x="63" y="60"/>
                  </a:lnTo>
                  <a:lnTo>
                    <a:pt x="56" y="51"/>
                  </a:lnTo>
                  <a:lnTo>
                    <a:pt x="51" y="43"/>
                  </a:lnTo>
                  <a:lnTo>
                    <a:pt x="46" y="34"/>
                  </a:lnTo>
                  <a:lnTo>
                    <a:pt x="39" y="28"/>
                  </a:lnTo>
                  <a:lnTo>
                    <a:pt x="34" y="23"/>
                  </a:lnTo>
                  <a:lnTo>
                    <a:pt x="29" y="14"/>
                  </a:lnTo>
                  <a:lnTo>
                    <a:pt x="22" y="8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10" y="28"/>
                  </a:lnTo>
                  <a:lnTo>
                    <a:pt x="12" y="31"/>
                  </a:lnTo>
                  <a:lnTo>
                    <a:pt x="15" y="34"/>
                  </a:lnTo>
                  <a:lnTo>
                    <a:pt x="17" y="40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4"/>
                  </a:lnTo>
                  <a:lnTo>
                    <a:pt x="32" y="62"/>
                  </a:lnTo>
                  <a:lnTo>
                    <a:pt x="34" y="68"/>
                  </a:lnTo>
                  <a:lnTo>
                    <a:pt x="36" y="74"/>
                  </a:lnTo>
                  <a:lnTo>
                    <a:pt x="41" y="82"/>
                  </a:lnTo>
                  <a:lnTo>
                    <a:pt x="44" y="91"/>
                  </a:lnTo>
                  <a:lnTo>
                    <a:pt x="48" y="99"/>
                  </a:lnTo>
                  <a:lnTo>
                    <a:pt x="48" y="108"/>
                  </a:lnTo>
                  <a:lnTo>
                    <a:pt x="53" y="114"/>
                  </a:lnTo>
                  <a:lnTo>
                    <a:pt x="56" y="122"/>
                  </a:lnTo>
                  <a:lnTo>
                    <a:pt x="61" y="131"/>
                  </a:lnTo>
                  <a:lnTo>
                    <a:pt x="63" y="134"/>
                  </a:lnTo>
                  <a:lnTo>
                    <a:pt x="63" y="139"/>
                  </a:lnTo>
                  <a:lnTo>
                    <a:pt x="63" y="145"/>
                  </a:lnTo>
                  <a:lnTo>
                    <a:pt x="65" y="148"/>
                  </a:lnTo>
                  <a:lnTo>
                    <a:pt x="68" y="154"/>
                  </a:lnTo>
                  <a:lnTo>
                    <a:pt x="68" y="159"/>
                  </a:lnTo>
                  <a:lnTo>
                    <a:pt x="70" y="162"/>
                  </a:lnTo>
                  <a:lnTo>
                    <a:pt x="73" y="168"/>
                  </a:lnTo>
                  <a:lnTo>
                    <a:pt x="75" y="176"/>
                  </a:lnTo>
                  <a:lnTo>
                    <a:pt x="77" y="182"/>
                  </a:lnTo>
                  <a:lnTo>
                    <a:pt x="77" y="188"/>
                  </a:lnTo>
                  <a:lnTo>
                    <a:pt x="80" y="193"/>
                  </a:lnTo>
                  <a:lnTo>
                    <a:pt x="80" y="196"/>
                  </a:lnTo>
                  <a:lnTo>
                    <a:pt x="82" y="202"/>
                  </a:lnTo>
                  <a:lnTo>
                    <a:pt x="85" y="210"/>
                  </a:lnTo>
                  <a:lnTo>
                    <a:pt x="87" y="219"/>
                  </a:lnTo>
                  <a:lnTo>
                    <a:pt x="89" y="225"/>
                  </a:lnTo>
                  <a:lnTo>
                    <a:pt x="92" y="233"/>
                  </a:lnTo>
                  <a:lnTo>
                    <a:pt x="92" y="239"/>
                  </a:lnTo>
                  <a:lnTo>
                    <a:pt x="97" y="247"/>
                  </a:lnTo>
                  <a:lnTo>
                    <a:pt x="97" y="253"/>
                  </a:lnTo>
                  <a:lnTo>
                    <a:pt x="99" y="259"/>
                  </a:lnTo>
                  <a:lnTo>
                    <a:pt x="102" y="264"/>
                  </a:lnTo>
                  <a:lnTo>
                    <a:pt x="102" y="270"/>
                  </a:lnTo>
                  <a:lnTo>
                    <a:pt x="104" y="276"/>
                  </a:lnTo>
                  <a:lnTo>
                    <a:pt x="106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23" name="Freeform 31"/>
            <p:cNvSpPr>
              <a:spLocks/>
            </p:cNvSpPr>
            <p:nvPr/>
          </p:nvSpPr>
          <p:spPr bwMode="auto">
            <a:xfrm>
              <a:off x="5248" y="2033"/>
              <a:ext cx="155" cy="171"/>
            </a:xfrm>
            <a:custGeom>
              <a:avLst/>
              <a:gdLst>
                <a:gd name="T0" fmla="*/ 3 w 155"/>
                <a:gd name="T1" fmla="*/ 100 h 171"/>
                <a:gd name="T2" fmla="*/ 3 w 155"/>
                <a:gd name="T3" fmla="*/ 80 h 171"/>
                <a:gd name="T4" fmla="*/ 15 w 155"/>
                <a:gd name="T5" fmla="*/ 57 h 171"/>
                <a:gd name="T6" fmla="*/ 22 w 155"/>
                <a:gd name="T7" fmla="*/ 43 h 171"/>
                <a:gd name="T8" fmla="*/ 39 w 155"/>
                <a:gd name="T9" fmla="*/ 26 h 171"/>
                <a:gd name="T10" fmla="*/ 51 w 155"/>
                <a:gd name="T11" fmla="*/ 17 h 171"/>
                <a:gd name="T12" fmla="*/ 63 w 155"/>
                <a:gd name="T13" fmla="*/ 9 h 171"/>
                <a:gd name="T14" fmla="*/ 73 w 155"/>
                <a:gd name="T15" fmla="*/ 3 h 171"/>
                <a:gd name="T16" fmla="*/ 85 w 155"/>
                <a:gd name="T17" fmla="*/ 0 h 171"/>
                <a:gd name="T18" fmla="*/ 97 w 155"/>
                <a:gd name="T19" fmla="*/ 0 h 171"/>
                <a:gd name="T20" fmla="*/ 109 w 155"/>
                <a:gd name="T21" fmla="*/ 0 h 171"/>
                <a:gd name="T22" fmla="*/ 121 w 155"/>
                <a:gd name="T23" fmla="*/ 3 h 171"/>
                <a:gd name="T24" fmla="*/ 131 w 155"/>
                <a:gd name="T25" fmla="*/ 9 h 171"/>
                <a:gd name="T26" fmla="*/ 143 w 155"/>
                <a:gd name="T27" fmla="*/ 23 h 171"/>
                <a:gd name="T28" fmla="*/ 150 w 155"/>
                <a:gd name="T29" fmla="*/ 37 h 171"/>
                <a:gd name="T30" fmla="*/ 155 w 155"/>
                <a:gd name="T31" fmla="*/ 51 h 171"/>
                <a:gd name="T32" fmla="*/ 155 w 155"/>
                <a:gd name="T33" fmla="*/ 71 h 171"/>
                <a:gd name="T34" fmla="*/ 150 w 155"/>
                <a:gd name="T35" fmla="*/ 97 h 171"/>
                <a:gd name="T36" fmla="*/ 145 w 155"/>
                <a:gd name="T37" fmla="*/ 117 h 171"/>
                <a:gd name="T38" fmla="*/ 135 w 155"/>
                <a:gd name="T39" fmla="*/ 134 h 171"/>
                <a:gd name="T40" fmla="*/ 123 w 155"/>
                <a:gd name="T41" fmla="*/ 148 h 171"/>
                <a:gd name="T42" fmla="*/ 107 w 155"/>
                <a:gd name="T43" fmla="*/ 156 h 171"/>
                <a:gd name="T44" fmla="*/ 92 w 155"/>
                <a:gd name="T45" fmla="*/ 168 h 171"/>
                <a:gd name="T46" fmla="*/ 78 w 155"/>
                <a:gd name="T47" fmla="*/ 171 h 171"/>
                <a:gd name="T48" fmla="*/ 63 w 155"/>
                <a:gd name="T49" fmla="*/ 171 h 171"/>
                <a:gd name="T50" fmla="*/ 49 w 155"/>
                <a:gd name="T51" fmla="*/ 171 h 171"/>
                <a:gd name="T52" fmla="*/ 39 w 155"/>
                <a:gd name="T53" fmla="*/ 168 h 171"/>
                <a:gd name="T54" fmla="*/ 24 w 155"/>
                <a:gd name="T55" fmla="*/ 154 h 171"/>
                <a:gd name="T56" fmla="*/ 24 w 155"/>
                <a:gd name="T57" fmla="*/ 145 h 171"/>
                <a:gd name="T58" fmla="*/ 37 w 155"/>
                <a:gd name="T59" fmla="*/ 139 h 171"/>
                <a:gd name="T60" fmla="*/ 58 w 155"/>
                <a:gd name="T61" fmla="*/ 134 h 171"/>
                <a:gd name="T62" fmla="*/ 70 w 155"/>
                <a:gd name="T63" fmla="*/ 131 h 171"/>
                <a:gd name="T64" fmla="*/ 80 w 155"/>
                <a:gd name="T65" fmla="*/ 125 h 171"/>
                <a:gd name="T66" fmla="*/ 92 w 155"/>
                <a:gd name="T67" fmla="*/ 119 h 171"/>
                <a:gd name="T68" fmla="*/ 107 w 155"/>
                <a:gd name="T69" fmla="*/ 111 h 171"/>
                <a:gd name="T70" fmla="*/ 121 w 155"/>
                <a:gd name="T71" fmla="*/ 94 h 171"/>
                <a:gd name="T72" fmla="*/ 126 w 155"/>
                <a:gd name="T73" fmla="*/ 77 h 171"/>
                <a:gd name="T74" fmla="*/ 123 w 155"/>
                <a:gd name="T75" fmla="*/ 60 h 171"/>
                <a:gd name="T76" fmla="*/ 114 w 155"/>
                <a:gd name="T77" fmla="*/ 48 h 171"/>
                <a:gd name="T78" fmla="*/ 99 w 155"/>
                <a:gd name="T79" fmla="*/ 37 h 171"/>
                <a:gd name="T80" fmla="*/ 85 w 155"/>
                <a:gd name="T81" fmla="*/ 34 h 171"/>
                <a:gd name="T82" fmla="*/ 70 w 155"/>
                <a:gd name="T83" fmla="*/ 37 h 171"/>
                <a:gd name="T84" fmla="*/ 58 w 155"/>
                <a:gd name="T85" fmla="*/ 46 h 171"/>
                <a:gd name="T86" fmla="*/ 41 w 155"/>
                <a:gd name="T87" fmla="*/ 68 h 171"/>
                <a:gd name="T88" fmla="*/ 29 w 155"/>
                <a:gd name="T89" fmla="*/ 91 h 171"/>
                <a:gd name="T90" fmla="*/ 22 w 155"/>
                <a:gd name="T91" fmla="*/ 102 h 171"/>
                <a:gd name="T92" fmla="*/ 15 w 155"/>
                <a:gd name="T93" fmla="*/ 105 h 171"/>
                <a:gd name="T94" fmla="*/ 8 w 155"/>
                <a:gd name="T95" fmla="*/ 102 h 1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5"/>
                <a:gd name="T145" fmla="*/ 0 h 171"/>
                <a:gd name="T146" fmla="*/ 155 w 155"/>
                <a:gd name="T147" fmla="*/ 171 h 1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5" h="171">
                  <a:moveTo>
                    <a:pt x="8" y="102"/>
                  </a:moveTo>
                  <a:lnTo>
                    <a:pt x="3" y="102"/>
                  </a:lnTo>
                  <a:lnTo>
                    <a:pt x="3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8" y="65"/>
                  </a:lnTo>
                  <a:lnTo>
                    <a:pt x="15" y="57"/>
                  </a:lnTo>
                  <a:lnTo>
                    <a:pt x="15" y="51"/>
                  </a:lnTo>
                  <a:lnTo>
                    <a:pt x="20" y="48"/>
                  </a:lnTo>
                  <a:lnTo>
                    <a:pt x="22" y="43"/>
                  </a:lnTo>
                  <a:lnTo>
                    <a:pt x="24" y="40"/>
                  </a:lnTo>
                  <a:lnTo>
                    <a:pt x="32" y="31"/>
                  </a:lnTo>
                  <a:lnTo>
                    <a:pt x="39" y="26"/>
                  </a:lnTo>
                  <a:lnTo>
                    <a:pt x="41" y="23"/>
                  </a:lnTo>
                  <a:lnTo>
                    <a:pt x="46" y="20"/>
                  </a:lnTo>
                  <a:lnTo>
                    <a:pt x="51" y="17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3" y="9"/>
                  </a:lnTo>
                  <a:lnTo>
                    <a:pt x="65" y="6"/>
                  </a:lnTo>
                  <a:lnTo>
                    <a:pt x="70" y="6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6" y="9"/>
                  </a:lnTo>
                  <a:lnTo>
                    <a:pt x="131" y="9"/>
                  </a:lnTo>
                  <a:lnTo>
                    <a:pt x="138" y="14"/>
                  </a:lnTo>
                  <a:lnTo>
                    <a:pt x="143" y="20"/>
                  </a:lnTo>
                  <a:lnTo>
                    <a:pt x="143" y="23"/>
                  </a:lnTo>
                  <a:lnTo>
                    <a:pt x="148" y="28"/>
                  </a:lnTo>
                  <a:lnTo>
                    <a:pt x="148" y="31"/>
                  </a:lnTo>
                  <a:lnTo>
                    <a:pt x="150" y="37"/>
                  </a:lnTo>
                  <a:lnTo>
                    <a:pt x="150" y="40"/>
                  </a:lnTo>
                  <a:lnTo>
                    <a:pt x="152" y="48"/>
                  </a:lnTo>
                  <a:lnTo>
                    <a:pt x="155" y="51"/>
                  </a:lnTo>
                  <a:lnTo>
                    <a:pt x="155" y="60"/>
                  </a:lnTo>
                  <a:lnTo>
                    <a:pt x="155" y="65"/>
                  </a:lnTo>
                  <a:lnTo>
                    <a:pt x="155" y="71"/>
                  </a:lnTo>
                  <a:lnTo>
                    <a:pt x="155" y="80"/>
                  </a:lnTo>
                  <a:lnTo>
                    <a:pt x="155" y="88"/>
                  </a:lnTo>
                  <a:lnTo>
                    <a:pt x="150" y="97"/>
                  </a:lnTo>
                  <a:lnTo>
                    <a:pt x="150" y="102"/>
                  </a:lnTo>
                  <a:lnTo>
                    <a:pt x="148" y="108"/>
                  </a:lnTo>
                  <a:lnTo>
                    <a:pt x="145" y="117"/>
                  </a:lnTo>
                  <a:lnTo>
                    <a:pt x="140" y="122"/>
                  </a:lnTo>
                  <a:lnTo>
                    <a:pt x="138" y="128"/>
                  </a:lnTo>
                  <a:lnTo>
                    <a:pt x="135" y="134"/>
                  </a:lnTo>
                  <a:lnTo>
                    <a:pt x="131" y="139"/>
                  </a:lnTo>
                  <a:lnTo>
                    <a:pt x="126" y="142"/>
                  </a:lnTo>
                  <a:lnTo>
                    <a:pt x="123" y="148"/>
                  </a:lnTo>
                  <a:lnTo>
                    <a:pt x="119" y="151"/>
                  </a:lnTo>
                  <a:lnTo>
                    <a:pt x="114" y="154"/>
                  </a:lnTo>
                  <a:lnTo>
                    <a:pt x="107" y="156"/>
                  </a:lnTo>
                  <a:lnTo>
                    <a:pt x="104" y="159"/>
                  </a:lnTo>
                  <a:lnTo>
                    <a:pt x="99" y="162"/>
                  </a:lnTo>
                  <a:lnTo>
                    <a:pt x="92" y="168"/>
                  </a:lnTo>
                  <a:lnTo>
                    <a:pt x="90" y="168"/>
                  </a:lnTo>
                  <a:lnTo>
                    <a:pt x="82" y="168"/>
                  </a:lnTo>
                  <a:lnTo>
                    <a:pt x="78" y="171"/>
                  </a:lnTo>
                  <a:lnTo>
                    <a:pt x="73" y="171"/>
                  </a:lnTo>
                  <a:lnTo>
                    <a:pt x="68" y="171"/>
                  </a:lnTo>
                  <a:lnTo>
                    <a:pt x="63" y="171"/>
                  </a:lnTo>
                  <a:lnTo>
                    <a:pt x="58" y="171"/>
                  </a:lnTo>
                  <a:lnTo>
                    <a:pt x="53" y="171"/>
                  </a:lnTo>
                  <a:lnTo>
                    <a:pt x="49" y="171"/>
                  </a:lnTo>
                  <a:lnTo>
                    <a:pt x="46" y="171"/>
                  </a:lnTo>
                  <a:lnTo>
                    <a:pt x="41" y="168"/>
                  </a:lnTo>
                  <a:lnTo>
                    <a:pt x="39" y="168"/>
                  </a:lnTo>
                  <a:lnTo>
                    <a:pt x="32" y="162"/>
                  </a:lnTo>
                  <a:lnTo>
                    <a:pt x="27" y="159"/>
                  </a:lnTo>
                  <a:lnTo>
                    <a:pt x="24" y="154"/>
                  </a:lnTo>
                  <a:lnTo>
                    <a:pt x="22" y="151"/>
                  </a:lnTo>
                  <a:lnTo>
                    <a:pt x="22" y="148"/>
                  </a:lnTo>
                  <a:lnTo>
                    <a:pt x="24" y="145"/>
                  </a:lnTo>
                  <a:lnTo>
                    <a:pt x="27" y="142"/>
                  </a:lnTo>
                  <a:lnTo>
                    <a:pt x="32" y="139"/>
                  </a:lnTo>
                  <a:lnTo>
                    <a:pt x="37" y="139"/>
                  </a:lnTo>
                  <a:lnTo>
                    <a:pt x="44" y="139"/>
                  </a:lnTo>
                  <a:lnTo>
                    <a:pt x="49" y="137"/>
                  </a:lnTo>
                  <a:lnTo>
                    <a:pt x="58" y="134"/>
                  </a:lnTo>
                  <a:lnTo>
                    <a:pt x="61" y="134"/>
                  </a:lnTo>
                  <a:lnTo>
                    <a:pt x="65" y="131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75" y="128"/>
                  </a:lnTo>
                  <a:lnTo>
                    <a:pt x="80" y="125"/>
                  </a:lnTo>
                  <a:lnTo>
                    <a:pt x="85" y="122"/>
                  </a:lnTo>
                  <a:lnTo>
                    <a:pt x="90" y="122"/>
                  </a:lnTo>
                  <a:lnTo>
                    <a:pt x="92" y="119"/>
                  </a:lnTo>
                  <a:lnTo>
                    <a:pt x="97" y="117"/>
                  </a:lnTo>
                  <a:lnTo>
                    <a:pt x="102" y="117"/>
                  </a:lnTo>
                  <a:lnTo>
                    <a:pt x="107" y="111"/>
                  </a:lnTo>
                  <a:lnTo>
                    <a:pt x="109" y="105"/>
                  </a:lnTo>
                  <a:lnTo>
                    <a:pt x="116" y="100"/>
                  </a:lnTo>
                  <a:lnTo>
                    <a:pt x="121" y="94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6" y="77"/>
                  </a:lnTo>
                  <a:lnTo>
                    <a:pt x="126" y="71"/>
                  </a:lnTo>
                  <a:lnTo>
                    <a:pt x="126" y="65"/>
                  </a:lnTo>
                  <a:lnTo>
                    <a:pt x="123" y="60"/>
                  </a:lnTo>
                  <a:lnTo>
                    <a:pt x="121" y="57"/>
                  </a:lnTo>
                  <a:lnTo>
                    <a:pt x="119" y="51"/>
                  </a:lnTo>
                  <a:lnTo>
                    <a:pt x="114" y="48"/>
                  </a:lnTo>
                  <a:lnTo>
                    <a:pt x="109" y="43"/>
                  </a:lnTo>
                  <a:lnTo>
                    <a:pt x="107" y="40"/>
                  </a:lnTo>
                  <a:lnTo>
                    <a:pt x="99" y="37"/>
                  </a:lnTo>
                  <a:lnTo>
                    <a:pt x="94" y="37"/>
                  </a:lnTo>
                  <a:lnTo>
                    <a:pt x="90" y="34"/>
                  </a:lnTo>
                  <a:lnTo>
                    <a:pt x="85" y="34"/>
                  </a:lnTo>
                  <a:lnTo>
                    <a:pt x="80" y="34"/>
                  </a:lnTo>
                  <a:lnTo>
                    <a:pt x="75" y="37"/>
                  </a:lnTo>
                  <a:lnTo>
                    <a:pt x="70" y="37"/>
                  </a:lnTo>
                  <a:lnTo>
                    <a:pt x="65" y="40"/>
                  </a:lnTo>
                  <a:lnTo>
                    <a:pt x="63" y="43"/>
                  </a:lnTo>
                  <a:lnTo>
                    <a:pt x="58" y="46"/>
                  </a:lnTo>
                  <a:lnTo>
                    <a:pt x="53" y="51"/>
                  </a:lnTo>
                  <a:lnTo>
                    <a:pt x="46" y="60"/>
                  </a:lnTo>
                  <a:lnTo>
                    <a:pt x="41" y="68"/>
                  </a:lnTo>
                  <a:lnTo>
                    <a:pt x="37" y="77"/>
                  </a:lnTo>
                  <a:lnTo>
                    <a:pt x="32" y="82"/>
                  </a:lnTo>
                  <a:lnTo>
                    <a:pt x="29" y="91"/>
                  </a:lnTo>
                  <a:lnTo>
                    <a:pt x="27" y="97"/>
                  </a:lnTo>
                  <a:lnTo>
                    <a:pt x="24" y="100"/>
                  </a:lnTo>
                  <a:lnTo>
                    <a:pt x="22" y="102"/>
                  </a:lnTo>
                  <a:lnTo>
                    <a:pt x="20" y="105"/>
                  </a:lnTo>
                  <a:lnTo>
                    <a:pt x="17" y="105"/>
                  </a:lnTo>
                  <a:lnTo>
                    <a:pt x="15" y="105"/>
                  </a:lnTo>
                  <a:lnTo>
                    <a:pt x="12" y="102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24" name="Freeform 32"/>
            <p:cNvSpPr>
              <a:spLocks/>
            </p:cNvSpPr>
            <p:nvPr/>
          </p:nvSpPr>
          <p:spPr bwMode="auto">
            <a:xfrm>
              <a:off x="5234" y="1805"/>
              <a:ext cx="118" cy="131"/>
            </a:xfrm>
            <a:custGeom>
              <a:avLst/>
              <a:gdLst>
                <a:gd name="T0" fmla="*/ 0 w 118"/>
                <a:gd name="T1" fmla="*/ 52 h 131"/>
                <a:gd name="T2" fmla="*/ 0 w 118"/>
                <a:gd name="T3" fmla="*/ 43 h 131"/>
                <a:gd name="T4" fmla="*/ 2 w 118"/>
                <a:gd name="T5" fmla="*/ 35 h 131"/>
                <a:gd name="T6" fmla="*/ 12 w 118"/>
                <a:gd name="T7" fmla="*/ 26 h 131"/>
                <a:gd name="T8" fmla="*/ 22 w 118"/>
                <a:gd name="T9" fmla="*/ 17 h 131"/>
                <a:gd name="T10" fmla="*/ 34 w 118"/>
                <a:gd name="T11" fmla="*/ 9 h 131"/>
                <a:gd name="T12" fmla="*/ 48 w 118"/>
                <a:gd name="T13" fmla="*/ 3 h 131"/>
                <a:gd name="T14" fmla="*/ 63 w 118"/>
                <a:gd name="T15" fmla="*/ 0 h 131"/>
                <a:gd name="T16" fmla="*/ 75 w 118"/>
                <a:gd name="T17" fmla="*/ 0 h 131"/>
                <a:gd name="T18" fmla="*/ 87 w 118"/>
                <a:gd name="T19" fmla="*/ 0 h 131"/>
                <a:gd name="T20" fmla="*/ 99 w 118"/>
                <a:gd name="T21" fmla="*/ 3 h 131"/>
                <a:gd name="T22" fmla="*/ 106 w 118"/>
                <a:gd name="T23" fmla="*/ 12 h 131"/>
                <a:gd name="T24" fmla="*/ 113 w 118"/>
                <a:gd name="T25" fmla="*/ 23 h 131"/>
                <a:gd name="T26" fmla="*/ 118 w 118"/>
                <a:gd name="T27" fmla="*/ 35 h 131"/>
                <a:gd name="T28" fmla="*/ 116 w 118"/>
                <a:gd name="T29" fmla="*/ 49 h 131"/>
                <a:gd name="T30" fmla="*/ 111 w 118"/>
                <a:gd name="T31" fmla="*/ 60 h 131"/>
                <a:gd name="T32" fmla="*/ 106 w 118"/>
                <a:gd name="T33" fmla="*/ 72 h 131"/>
                <a:gd name="T34" fmla="*/ 96 w 118"/>
                <a:gd name="T35" fmla="*/ 83 h 131"/>
                <a:gd name="T36" fmla="*/ 84 w 118"/>
                <a:gd name="T37" fmla="*/ 100 h 131"/>
                <a:gd name="T38" fmla="*/ 72 w 118"/>
                <a:gd name="T39" fmla="*/ 111 h 131"/>
                <a:gd name="T40" fmla="*/ 60 w 118"/>
                <a:gd name="T41" fmla="*/ 120 h 131"/>
                <a:gd name="T42" fmla="*/ 51 w 118"/>
                <a:gd name="T43" fmla="*/ 126 h 131"/>
                <a:gd name="T44" fmla="*/ 38 w 118"/>
                <a:gd name="T45" fmla="*/ 131 h 131"/>
                <a:gd name="T46" fmla="*/ 26 w 118"/>
                <a:gd name="T47" fmla="*/ 131 h 131"/>
                <a:gd name="T48" fmla="*/ 19 w 118"/>
                <a:gd name="T49" fmla="*/ 128 h 131"/>
                <a:gd name="T50" fmla="*/ 10 w 118"/>
                <a:gd name="T51" fmla="*/ 123 h 131"/>
                <a:gd name="T52" fmla="*/ 7 w 118"/>
                <a:gd name="T53" fmla="*/ 120 h 131"/>
                <a:gd name="T54" fmla="*/ 10 w 118"/>
                <a:gd name="T55" fmla="*/ 114 h 131"/>
                <a:gd name="T56" fmla="*/ 12 w 118"/>
                <a:gd name="T57" fmla="*/ 111 h 131"/>
                <a:gd name="T58" fmla="*/ 22 w 118"/>
                <a:gd name="T59" fmla="*/ 109 h 131"/>
                <a:gd name="T60" fmla="*/ 29 w 118"/>
                <a:gd name="T61" fmla="*/ 106 h 131"/>
                <a:gd name="T62" fmla="*/ 41 w 118"/>
                <a:gd name="T63" fmla="*/ 103 h 131"/>
                <a:gd name="T64" fmla="*/ 51 w 118"/>
                <a:gd name="T65" fmla="*/ 100 h 131"/>
                <a:gd name="T66" fmla="*/ 60 w 118"/>
                <a:gd name="T67" fmla="*/ 91 h 131"/>
                <a:gd name="T68" fmla="*/ 67 w 118"/>
                <a:gd name="T69" fmla="*/ 83 h 131"/>
                <a:gd name="T70" fmla="*/ 79 w 118"/>
                <a:gd name="T71" fmla="*/ 74 h 131"/>
                <a:gd name="T72" fmla="*/ 89 w 118"/>
                <a:gd name="T73" fmla="*/ 57 h 131"/>
                <a:gd name="T74" fmla="*/ 94 w 118"/>
                <a:gd name="T75" fmla="*/ 40 h 131"/>
                <a:gd name="T76" fmla="*/ 89 w 118"/>
                <a:gd name="T77" fmla="*/ 29 h 131"/>
                <a:gd name="T78" fmla="*/ 84 w 118"/>
                <a:gd name="T79" fmla="*/ 23 h 131"/>
                <a:gd name="T80" fmla="*/ 77 w 118"/>
                <a:gd name="T81" fmla="*/ 20 h 131"/>
                <a:gd name="T82" fmla="*/ 70 w 118"/>
                <a:gd name="T83" fmla="*/ 20 h 131"/>
                <a:gd name="T84" fmla="*/ 60 w 118"/>
                <a:gd name="T85" fmla="*/ 23 h 131"/>
                <a:gd name="T86" fmla="*/ 53 w 118"/>
                <a:gd name="T87" fmla="*/ 29 h 131"/>
                <a:gd name="T88" fmla="*/ 46 w 118"/>
                <a:gd name="T89" fmla="*/ 32 h 131"/>
                <a:gd name="T90" fmla="*/ 38 w 118"/>
                <a:gd name="T91" fmla="*/ 40 h 131"/>
                <a:gd name="T92" fmla="*/ 29 w 118"/>
                <a:gd name="T93" fmla="*/ 46 h 131"/>
                <a:gd name="T94" fmla="*/ 22 w 118"/>
                <a:gd name="T95" fmla="*/ 54 h 131"/>
                <a:gd name="T96" fmla="*/ 14 w 118"/>
                <a:gd name="T97" fmla="*/ 57 h 131"/>
                <a:gd name="T98" fmla="*/ 7 w 118"/>
                <a:gd name="T99" fmla="*/ 57 h 131"/>
                <a:gd name="T100" fmla="*/ 5 w 118"/>
                <a:gd name="T101" fmla="*/ 54 h 1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131"/>
                <a:gd name="T155" fmla="*/ 118 w 118"/>
                <a:gd name="T156" fmla="*/ 131 h 1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131">
                  <a:moveTo>
                    <a:pt x="5" y="54"/>
                  </a:moveTo>
                  <a:lnTo>
                    <a:pt x="0" y="52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7" y="32"/>
                  </a:lnTo>
                  <a:lnTo>
                    <a:pt x="12" y="26"/>
                  </a:lnTo>
                  <a:lnTo>
                    <a:pt x="17" y="23"/>
                  </a:lnTo>
                  <a:lnTo>
                    <a:pt x="22" y="17"/>
                  </a:lnTo>
                  <a:lnTo>
                    <a:pt x="29" y="12"/>
                  </a:lnTo>
                  <a:lnTo>
                    <a:pt x="34" y="9"/>
                  </a:lnTo>
                  <a:lnTo>
                    <a:pt x="41" y="6"/>
                  </a:lnTo>
                  <a:lnTo>
                    <a:pt x="48" y="3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4" y="9"/>
                  </a:lnTo>
                  <a:lnTo>
                    <a:pt x="106" y="12"/>
                  </a:lnTo>
                  <a:lnTo>
                    <a:pt x="111" y="17"/>
                  </a:lnTo>
                  <a:lnTo>
                    <a:pt x="113" y="23"/>
                  </a:lnTo>
                  <a:lnTo>
                    <a:pt x="116" y="29"/>
                  </a:lnTo>
                  <a:lnTo>
                    <a:pt x="118" y="35"/>
                  </a:lnTo>
                  <a:lnTo>
                    <a:pt x="118" y="43"/>
                  </a:lnTo>
                  <a:lnTo>
                    <a:pt x="116" y="49"/>
                  </a:lnTo>
                  <a:lnTo>
                    <a:pt x="113" y="57"/>
                  </a:lnTo>
                  <a:lnTo>
                    <a:pt x="111" y="60"/>
                  </a:lnTo>
                  <a:lnTo>
                    <a:pt x="108" y="66"/>
                  </a:lnTo>
                  <a:lnTo>
                    <a:pt x="106" y="72"/>
                  </a:lnTo>
                  <a:lnTo>
                    <a:pt x="104" y="77"/>
                  </a:lnTo>
                  <a:lnTo>
                    <a:pt x="96" y="83"/>
                  </a:lnTo>
                  <a:lnTo>
                    <a:pt x="89" y="91"/>
                  </a:lnTo>
                  <a:lnTo>
                    <a:pt x="84" y="100"/>
                  </a:lnTo>
                  <a:lnTo>
                    <a:pt x="77" y="106"/>
                  </a:lnTo>
                  <a:lnTo>
                    <a:pt x="72" y="111"/>
                  </a:lnTo>
                  <a:lnTo>
                    <a:pt x="67" y="117"/>
                  </a:lnTo>
                  <a:lnTo>
                    <a:pt x="60" y="120"/>
                  </a:lnTo>
                  <a:lnTo>
                    <a:pt x="55" y="123"/>
                  </a:lnTo>
                  <a:lnTo>
                    <a:pt x="51" y="126"/>
                  </a:lnTo>
                  <a:lnTo>
                    <a:pt x="43" y="128"/>
                  </a:lnTo>
                  <a:lnTo>
                    <a:pt x="38" y="131"/>
                  </a:lnTo>
                  <a:lnTo>
                    <a:pt x="34" y="131"/>
                  </a:lnTo>
                  <a:lnTo>
                    <a:pt x="26" y="131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4" y="126"/>
                  </a:lnTo>
                  <a:lnTo>
                    <a:pt x="10" y="123"/>
                  </a:lnTo>
                  <a:lnTo>
                    <a:pt x="10" y="120"/>
                  </a:lnTo>
                  <a:lnTo>
                    <a:pt x="7" y="120"/>
                  </a:lnTo>
                  <a:lnTo>
                    <a:pt x="7" y="117"/>
                  </a:lnTo>
                  <a:lnTo>
                    <a:pt x="10" y="114"/>
                  </a:lnTo>
                  <a:lnTo>
                    <a:pt x="12" y="111"/>
                  </a:lnTo>
                  <a:lnTo>
                    <a:pt x="17" y="111"/>
                  </a:lnTo>
                  <a:lnTo>
                    <a:pt x="22" y="109"/>
                  </a:lnTo>
                  <a:lnTo>
                    <a:pt x="26" y="109"/>
                  </a:lnTo>
                  <a:lnTo>
                    <a:pt x="29" y="106"/>
                  </a:lnTo>
                  <a:lnTo>
                    <a:pt x="36" y="103"/>
                  </a:lnTo>
                  <a:lnTo>
                    <a:pt x="41" y="103"/>
                  </a:lnTo>
                  <a:lnTo>
                    <a:pt x="46" y="100"/>
                  </a:lnTo>
                  <a:lnTo>
                    <a:pt x="51" y="100"/>
                  </a:lnTo>
                  <a:lnTo>
                    <a:pt x="55" y="97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7" y="83"/>
                  </a:lnTo>
                  <a:lnTo>
                    <a:pt x="72" y="80"/>
                  </a:lnTo>
                  <a:lnTo>
                    <a:pt x="79" y="74"/>
                  </a:lnTo>
                  <a:lnTo>
                    <a:pt x="87" y="66"/>
                  </a:lnTo>
                  <a:lnTo>
                    <a:pt x="89" y="57"/>
                  </a:lnTo>
                  <a:lnTo>
                    <a:pt x="92" y="49"/>
                  </a:lnTo>
                  <a:lnTo>
                    <a:pt x="94" y="40"/>
                  </a:lnTo>
                  <a:lnTo>
                    <a:pt x="92" y="32"/>
                  </a:lnTo>
                  <a:lnTo>
                    <a:pt x="89" y="29"/>
                  </a:lnTo>
                  <a:lnTo>
                    <a:pt x="87" y="23"/>
                  </a:lnTo>
                  <a:lnTo>
                    <a:pt x="84" y="23"/>
                  </a:lnTo>
                  <a:lnTo>
                    <a:pt x="79" y="23"/>
                  </a:lnTo>
                  <a:lnTo>
                    <a:pt x="77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67" y="23"/>
                  </a:lnTo>
                  <a:lnTo>
                    <a:pt x="60" y="23"/>
                  </a:lnTo>
                  <a:lnTo>
                    <a:pt x="55" y="23"/>
                  </a:lnTo>
                  <a:lnTo>
                    <a:pt x="53" y="29"/>
                  </a:lnTo>
                  <a:lnTo>
                    <a:pt x="51" y="29"/>
                  </a:lnTo>
                  <a:lnTo>
                    <a:pt x="46" y="32"/>
                  </a:lnTo>
                  <a:lnTo>
                    <a:pt x="41" y="37"/>
                  </a:lnTo>
                  <a:lnTo>
                    <a:pt x="38" y="40"/>
                  </a:lnTo>
                  <a:lnTo>
                    <a:pt x="36" y="43"/>
                  </a:lnTo>
                  <a:lnTo>
                    <a:pt x="29" y="46"/>
                  </a:lnTo>
                  <a:lnTo>
                    <a:pt x="26" y="52"/>
                  </a:lnTo>
                  <a:lnTo>
                    <a:pt x="22" y="54"/>
                  </a:lnTo>
                  <a:lnTo>
                    <a:pt x="19" y="57"/>
                  </a:lnTo>
                  <a:lnTo>
                    <a:pt x="14" y="57"/>
                  </a:lnTo>
                  <a:lnTo>
                    <a:pt x="12" y="57"/>
                  </a:lnTo>
                  <a:lnTo>
                    <a:pt x="7" y="57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2325" name="Freeform 33"/>
            <p:cNvSpPr>
              <a:spLocks/>
            </p:cNvSpPr>
            <p:nvPr/>
          </p:nvSpPr>
          <p:spPr bwMode="auto">
            <a:xfrm>
              <a:off x="5207" y="1603"/>
              <a:ext cx="106" cy="143"/>
            </a:xfrm>
            <a:custGeom>
              <a:avLst/>
              <a:gdLst>
                <a:gd name="T0" fmla="*/ 0 w 106"/>
                <a:gd name="T1" fmla="*/ 74 h 143"/>
                <a:gd name="T2" fmla="*/ 0 w 106"/>
                <a:gd name="T3" fmla="*/ 66 h 143"/>
                <a:gd name="T4" fmla="*/ 3 w 106"/>
                <a:gd name="T5" fmla="*/ 55 h 143"/>
                <a:gd name="T6" fmla="*/ 8 w 106"/>
                <a:gd name="T7" fmla="*/ 43 h 143"/>
                <a:gd name="T8" fmla="*/ 15 w 106"/>
                <a:gd name="T9" fmla="*/ 32 h 143"/>
                <a:gd name="T10" fmla="*/ 22 w 106"/>
                <a:gd name="T11" fmla="*/ 20 h 143"/>
                <a:gd name="T12" fmla="*/ 34 w 106"/>
                <a:gd name="T13" fmla="*/ 12 h 143"/>
                <a:gd name="T14" fmla="*/ 44 w 106"/>
                <a:gd name="T15" fmla="*/ 3 h 143"/>
                <a:gd name="T16" fmla="*/ 53 w 106"/>
                <a:gd name="T17" fmla="*/ 3 h 143"/>
                <a:gd name="T18" fmla="*/ 63 w 106"/>
                <a:gd name="T19" fmla="*/ 0 h 143"/>
                <a:gd name="T20" fmla="*/ 78 w 106"/>
                <a:gd name="T21" fmla="*/ 0 h 143"/>
                <a:gd name="T22" fmla="*/ 87 w 106"/>
                <a:gd name="T23" fmla="*/ 6 h 143"/>
                <a:gd name="T24" fmla="*/ 97 w 106"/>
                <a:gd name="T25" fmla="*/ 15 h 143"/>
                <a:gd name="T26" fmla="*/ 102 w 106"/>
                <a:gd name="T27" fmla="*/ 26 h 143"/>
                <a:gd name="T28" fmla="*/ 104 w 106"/>
                <a:gd name="T29" fmla="*/ 40 h 143"/>
                <a:gd name="T30" fmla="*/ 106 w 106"/>
                <a:gd name="T31" fmla="*/ 55 h 143"/>
                <a:gd name="T32" fmla="*/ 104 w 106"/>
                <a:gd name="T33" fmla="*/ 69 h 143"/>
                <a:gd name="T34" fmla="*/ 99 w 106"/>
                <a:gd name="T35" fmla="*/ 83 h 143"/>
                <a:gd name="T36" fmla="*/ 90 w 106"/>
                <a:gd name="T37" fmla="*/ 100 h 143"/>
                <a:gd name="T38" fmla="*/ 80 w 106"/>
                <a:gd name="T39" fmla="*/ 111 h 143"/>
                <a:gd name="T40" fmla="*/ 70 w 106"/>
                <a:gd name="T41" fmla="*/ 123 h 143"/>
                <a:gd name="T42" fmla="*/ 56 w 106"/>
                <a:gd name="T43" fmla="*/ 134 h 143"/>
                <a:gd name="T44" fmla="*/ 44 w 106"/>
                <a:gd name="T45" fmla="*/ 140 h 143"/>
                <a:gd name="T46" fmla="*/ 32 w 106"/>
                <a:gd name="T47" fmla="*/ 143 h 143"/>
                <a:gd name="T48" fmla="*/ 22 w 106"/>
                <a:gd name="T49" fmla="*/ 143 h 143"/>
                <a:gd name="T50" fmla="*/ 15 w 106"/>
                <a:gd name="T51" fmla="*/ 140 h 143"/>
                <a:gd name="T52" fmla="*/ 12 w 106"/>
                <a:gd name="T53" fmla="*/ 134 h 143"/>
                <a:gd name="T54" fmla="*/ 12 w 106"/>
                <a:gd name="T55" fmla="*/ 131 h 143"/>
                <a:gd name="T56" fmla="*/ 20 w 106"/>
                <a:gd name="T57" fmla="*/ 126 h 143"/>
                <a:gd name="T58" fmla="*/ 27 w 106"/>
                <a:gd name="T59" fmla="*/ 123 h 143"/>
                <a:gd name="T60" fmla="*/ 34 w 106"/>
                <a:gd name="T61" fmla="*/ 120 h 143"/>
                <a:gd name="T62" fmla="*/ 44 w 106"/>
                <a:gd name="T63" fmla="*/ 114 h 143"/>
                <a:gd name="T64" fmla="*/ 53 w 106"/>
                <a:gd name="T65" fmla="*/ 109 h 143"/>
                <a:gd name="T66" fmla="*/ 63 w 106"/>
                <a:gd name="T67" fmla="*/ 100 h 143"/>
                <a:gd name="T68" fmla="*/ 68 w 106"/>
                <a:gd name="T69" fmla="*/ 91 h 143"/>
                <a:gd name="T70" fmla="*/ 75 w 106"/>
                <a:gd name="T71" fmla="*/ 80 h 143"/>
                <a:gd name="T72" fmla="*/ 80 w 106"/>
                <a:gd name="T73" fmla="*/ 72 h 143"/>
                <a:gd name="T74" fmla="*/ 82 w 106"/>
                <a:gd name="T75" fmla="*/ 63 h 143"/>
                <a:gd name="T76" fmla="*/ 85 w 106"/>
                <a:gd name="T77" fmla="*/ 55 h 143"/>
                <a:gd name="T78" fmla="*/ 85 w 106"/>
                <a:gd name="T79" fmla="*/ 40 h 143"/>
                <a:gd name="T80" fmla="*/ 78 w 106"/>
                <a:gd name="T81" fmla="*/ 29 h 143"/>
                <a:gd name="T82" fmla="*/ 65 w 106"/>
                <a:gd name="T83" fmla="*/ 29 h 143"/>
                <a:gd name="T84" fmla="*/ 56 w 106"/>
                <a:gd name="T85" fmla="*/ 35 h 143"/>
                <a:gd name="T86" fmla="*/ 49 w 106"/>
                <a:gd name="T87" fmla="*/ 40 h 143"/>
                <a:gd name="T88" fmla="*/ 39 w 106"/>
                <a:gd name="T89" fmla="*/ 46 h 143"/>
                <a:gd name="T90" fmla="*/ 32 w 106"/>
                <a:gd name="T91" fmla="*/ 55 h 143"/>
                <a:gd name="T92" fmla="*/ 27 w 106"/>
                <a:gd name="T93" fmla="*/ 66 h 143"/>
                <a:gd name="T94" fmla="*/ 24 w 106"/>
                <a:gd name="T95" fmla="*/ 74 h 143"/>
                <a:gd name="T96" fmla="*/ 20 w 106"/>
                <a:gd name="T97" fmla="*/ 80 h 143"/>
                <a:gd name="T98" fmla="*/ 15 w 106"/>
                <a:gd name="T99" fmla="*/ 86 h 143"/>
                <a:gd name="T100" fmla="*/ 5 w 106"/>
                <a:gd name="T101" fmla="*/ 86 h 143"/>
                <a:gd name="T102" fmla="*/ 0 w 106"/>
                <a:gd name="T103" fmla="*/ 77 h 1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43"/>
                <a:gd name="T158" fmla="*/ 106 w 106"/>
                <a:gd name="T159" fmla="*/ 143 h 14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43">
                  <a:moveTo>
                    <a:pt x="0" y="77"/>
                  </a:moveTo>
                  <a:lnTo>
                    <a:pt x="0" y="74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8" y="43"/>
                  </a:lnTo>
                  <a:lnTo>
                    <a:pt x="12" y="40"/>
                  </a:lnTo>
                  <a:lnTo>
                    <a:pt x="15" y="32"/>
                  </a:lnTo>
                  <a:lnTo>
                    <a:pt x="20" y="26"/>
                  </a:lnTo>
                  <a:lnTo>
                    <a:pt x="22" y="20"/>
                  </a:lnTo>
                  <a:lnTo>
                    <a:pt x="29" y="15"/>
                  </a:lnTo>
                  <a:lnTo>
                    <a:pt x="34" y="12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9" y="3"/>
                  </a:lnTo>
                  <a:lnTo>
                    <a:pt x="53" y="3"/>
                  </a:lnTo>
                  <a:lnTo>
                    <a:pt x="56" y="3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2" y="3"/>
                  </a:lnTo>
                  <a:lnTo>
                    <a:pt x="87" y="6"/>
                  </a:lnTo>
                  <a:lnTo>
                    <a:pt x="92" y="12"/>
                  </a:lnTo>
                  <a:lnTo>
                    <a:pt x="97" y="15"/>
                  </a:lnTo>
                  <a:lnTo>
                    <a:pt x="99" y="20"/>
                  </a:lnTo>
                  <a:lnTo>
                    <a:pt x="102" y="26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06" y="46"/>
                  </a:lnTo>
                  <a:lnTo>
                    <a:pt x="106" y="55"/>
                  </a:lnTo>
                  <a:lnTo>
                    <a:pt x="106" y="60"/>
                  </a:lnTo>
                  <a:lnTo>
                    <a:pt x="104" y="69"/>
                  </a:lnTo>
                  <a:lnTo>
                    <a:pt x="104" y="77"/>
                  </a:lnTo>
                  <a:lnTo>
                    <a:pt x="99" y="83"/>
                  </a:lnTo>
                  <a:lnTo>
                    <a:pt x="97" y="91"/>
                  </a:lnTo>
                  <a:lnTo>
                    <a:pt x="90" y="100"/>
                  </a:lnTo>
                  <a:lnTo>
                    <a:pt x="87" y="106"/>
                  </a:lnTo>
                  <a:lnTo>
                    <a:pt x="80" y="111"/>
                  </a:lnTo>
                  <a:lnTo>
                    <a:pt x="75" y="120"/>
                  </a:lnTo>
                  <a:lnTo>
                    <a:pt x="70" y="123"/>
                  </a:lnTo>
                  <a:lnTo>
                    <a:pt x="63" y="131"/>
                  </a:lnTo>
                  <a:lnTo>
                    <a:pt x="56" y="134"/>
                  </a:lnTo>
                  <a:lnTo>
                    <a:pt x="49" y="137"/>
                  </a:lnTo>
                  <a:lnTo>
                    <a:pt x="44" y="140"/>
                  </a:lnTo>
                  <a:lnTo>
                    <a:pt x="39" y="143"/>
                  </a:lnTo>
                  <a:lnTo>
                    <a:pt x="32" y="143"/>
                  </a:lnTo>
                  <a:lnTo>
                    <a:pt x="27" y="143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15" y="140"/>
                  </a:lnTo>
                  <a:lnTo>
                    <a:pt x="12" y="134"/>
                  </a:lnTo>
                  <a:lnTo>
                    <a:pt x="12" y="131"/>
                  </a:lnTo>
                  <a:lnTo>
                    <a:pt x="15" y="128"/>
                  </a:lnTo>
                  <a:lnTo>
                    <a:pt x="20" y="126"/>
                  </a:lnTo>
                  <a:lnTo>
                    <a:pt x="22" y="126"/>
                  </a:lnTo>
                  <a:lnTo>
                    <a:pt x="27" y="123"/>
                  </a:lnTo>
                  <a:lnTo>
                    <a:pt x="29" y="123"/>
                  </a:lnTo>
                  <a:lnTo>
                    <a:pt x="34" y="120"/>
                  </a:lnTo>
                  <a:lnTo>
                    <a:pt x="39" y="117"/>
                  </a:lnTo>
                  <a:lnTo>
                    <a:pt x="44" y="114"/>
                  </a:lnTo>
                  <a:lnTo>
                    <a:pt x="49" y="111"/>
                  </a:lnTo>
                  <a:lnTo>
                    <a:pt x="53" y="109"/>
                  </a:lnTo>
                  <a:lnTo>
                    <a:pt x="58" y="106"/>
                  </a:lnTo>
                  <a:lnTo>
                    <a:pt x="63" y="100"/>
                  </a:lnTo>
                  <a:lnTo>
                    <a:pt x="65" y="94"/>
                  </a:lnTo>
                  <a:lnTo>
                    <a:pt x="68" y="91"/>
                  </a:lnTo>
                  <a:lnTo>
                    <a:pt x="73" y="86"/>
                  </a:lnTo>
                  <a:lnTo>
                    <a:pt x="75" y="80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2" y="66"/>
                  </a:lnTo>
                  <a:lnTo>
                    <a:pt x="82" y="63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7" y="49"/>
                  </a:lnTo>
                  <a:lnTo>
                    <a:pt x="85" y="40"/>
                  </a:lnTo>
                  <a:lnTo>
                    <a:pt x="82" y="35"/>
                  </a:lnTo>
                  <a:lnTo>
                    <a:pt x="78" y="29"/>
                  </a:lnTo>
                  <a:lnTo>
                    <a:pt x="70" y="29"/>
                  </a:lnTo>
                  <a:lnTo>
                    <a:pt x="65" y="29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43"/>
                  </a:lnTo>
                  <a:lnTo>
                    <a:pt x="39" y="46"/>
                  </a:lnTo>
                  <a:lnTo>
                    <a:pt x="37" y="52"/>
                  </a:lnTo>
                  <a:lnTo>
                    <a:pt x="32" y="55"/>
                  </a:lnTo>
                  <a:lnTo>
                    <a:pt x="29" y="60"/>
                  </a:lnTo>
                  <a:lnTo>
                    <a:pt x="27" y="66"/>
                  </a:lnTo>
                  <a:lnTo>
                    <a:pt x="27" y="72"/>
                  </a:lnTo>
                  <a:lnTo>
                    <a:pt x="24" y="74"/>
                  </a:lnTo>
                  <a:lnTo>
                    <a:pt x="22" y="77"/>
                  </a:lnTo>
                  <a:lnTo>
                    <a:pt x="20" y="80"/>
                  </a:lnTo>
                  <a:lnTo>
                    <a:pt x="20" y="83"/>
                  </a:lnTo>
                  <a:lnTo>
                    <a:pt x="15" y="86"/>
                  </a:lnTo>
                  <a:lnTo>
                    <a:pt x="10" y="86"/>
                  </a:lnTo>
                  <a:lnTo>
                    <a:pt x="5" y="8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2293" name="Line 34"/>
          <p:cNvSpPr>
            <a:spLocks noChangeShapeType="1"/>
          </p:cNvSpPr>
          <p:nvPr/>
        </p:nvSpPr>
        <p:spPr bwMode="auto">
          <a:xfrm flipV="1">
            <a:off x="7451725" y="4652963"/>
            <a:ext cx="1692275" cy="1973262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294" name="Line 35"/>
          <p:cNvSpPr>
            <a:spLocks noChangeShapeType="1"/>
          </p:cNvSpPr>
          <p:nvPr/>
        </p:nvSpPr>
        <p:spPr bwMode="auto">
          <a:xfrm>
            <a:off x="7380288" y="4652963"/>
            <a:ext cx="1763712" cy="1944687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949325" y="5794375"/>
            <a:ext cx="626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Husby S, Koletzko S, Korponay-Szabó IR et al. </a:t>
            </a:r>
            <a:r>
              <a:rPr lang="hr-HR"/>
              <a:t>ESPGHAN guidelines for the diagnosis of coeliac disease in children and adolescents. J Pediatr Gastroenterol Nutr 2012</a:t>
            </a:r>
          </a:p>
        </p:txBody>
      </p:sp>
      <p:pic>
        <p:nvPicPr>
          <p:cNvPr id="12296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06" y="4247"/>
            <a:ext cx="415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Autoimuni poremećaji izazvani glutenom</a:t>
            </a:r>
            <a:endParaRPr lang="hr-HR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565400"/>
            <a:ext cx="75374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4391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Celijakija</a:t>
            </a:r>
            <a:r>
              <a:rPr lang="hr-HR" dirty="0" smtClean="0"/>
              <a:t> - klinička slika</a:t>
            </a:r>
            <a:br>
              <a:rPr lang="hr-HR" dirty="0" smtClean="0"/>
            </a:br>
            <a:endParaRPr lang="en-US" dirty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563938" y="1793875"/>
            <a:ext cx="48260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b) E</a:t>
            </a:r>
            <a:r>
              <a:rPr lang="hr-HR" sz="2000" dirty="0" smtClean="0"/>
              <a:t>kstraintestinalni: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Nenapredovanje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Zastoj u rastu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Odgođeni pubertet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Kronična anemija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Smanjena mineralizacija kosti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Defekti zubne cakline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Iritabilnost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Kronični umor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Neuropatija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Artritis/artralgija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Amenoreja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Povišeni jetreni enzimi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Rekurirajući aftozni stomatitis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000" dirty="0" smtClean="0"/>
              <a:t>Dermatitis herpetiformis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323850" y="922338"/>
            <a:ext cx="3810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a) Gastrointestinal</a:t>
            </a:r>
            <a:r>
              <a:rPr lang="hr-HR" sz="2000" dirty="0" smtClean="0"/>
              <a:t>ni</a:t>
            </a:r>
            <a:r>
              <a:rPr lang="en-US" sz="2000" dirty="0" smtClean="0"/>
              <a:t>: </a:t>
            </a:r>
            <a:endParaRPr lang="hr-HR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hr-HR" dirty="0" smtClean="0"/>
              <a:t>Kronični proljev</a:t>
            </a:r>
          </a:p>
          <a:p>
            <a:pPr lvl="1" eaLnBrk="1" hangingPunct="1">
              <a:lnSpc>
                <a:spcPct val="80000"/>
              </a:lnSpc>
            </a:pPr>
            <a:r>
              <a:rPr lang="hr-HR" dirty="0" smtClean="0"/>
              <a:t>Kronična opstipacija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dirty="0" smtClean="0"/>
              <a:t>Bol u trbuhu</a:t>
            </a:r>
          </a:p>
          <a:p>
            <a:pPr lvl="1" eaLnBrk="1" hangingPunct="1">
              <a:lnSpc>
                <a:spcPct val="80000"/>
              </a:lnSpc>
            </a:pPr>
            <a:r>
              <a:rPr lang="hr-HR" dirty="0" smtClean="0"/>
              <a:t>Mučnina</a:t>
            </a:r>
          </a:p>
          <a:p>
            <a:pPr lvl="1" eaLnBrk="1" hangingPunct="1">
              <a:lnSpc>
                <a:spcPct val="80000"/>
              </a:lnSpc>
            </a:pPr>
            <a:r>
              <a:rPr lang="hr-HR" dirty="0" smtClean="0"/>
              <a:t>Povraćanje</a:t>
            </a:r>
          </a:p>
          <a:p>
            <a:pPr lvl="1" eaLnBrk="1" hangingPunct="1">
              <a:lnSpc>
                <a:spcPct val="80000"/>
              </a:lnSpc>
            </a:pPr>
            <a:r>
              <a:rPr lang="hr-HR" dirty="0" smtClean="0"/>
              <a:t>Distendirani trbuh</a:t>
            </a:r>
          </a:p>
        </p:txBody>
      </p:sp>
      <p:pic>
        <p:nvPicPr>
          <p:cNvPr id="18437" name="Picture 4" descr="cd - af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1601788"/>
            <a:ext cx="2255837" cy="155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0" descr="perle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4" y="3974795"/>
            <a:ext cx="2297546" cy="168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cd - dental enamel def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-19050"/>
            <a:ext cx="2284413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40" name="Group 2"/>
          <p:cNvGrpSpPr>
            <a:grpSpLocks/>
          </p:cNvGrpSpPr>
          <p:nvPr/>
        </p:nvGrpSpPr>
        <p:grpSpPr bwMode="auto">
          <a:xfrm>
            <a:off x="-107950" y="4291013"/>
            <a:ext cx="4084638" cy="2566987"/>
            <a:chOff x="119063" y="4293096"/>
            <a:chExt cx="4084711" cy="2567099"/>
          </a:xfrm>
        </p:grpSpPr>
        <p:pic>
          <p:nvPicPr>
            <p:cNvPr id="1844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3" y="4293096"/>
              <a:ext cx="1789112" cy="25670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Zrinjka\Desktop\Old Desktop\zrinjka\refeeding sy\P904082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437" y="4596996"/>
              <a:ext cx="2643337" cy="19825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79512" y="4247"/>
            <a:ext cx="415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Autoimuni poremećaji izazvani glutenom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hr-HR" b="1" smtClean="0"/>
              <a:t>Celijakija</a:t>
            </a:r>
            <a:r>
              <a:rPr lang="hr-HR" smtClean="0"/>
              <a:t> - etiologija</a:t>
            </a:r>
          </a:p>
        </p:txBody>
      </p:sp>
      <p:pic>
        <p:nvPicPr>
          <p:cNvPr id="1638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1195388"/>
            <a:ext cx="8629650" cy="6408737"/>
          </a:xfrm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6300788" y="549275"/>
            <a:ext cx="269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i="1"/>
              <a:t>Fasano</a:t>
            </a:r>
            <a:r>
              <a:rPr lang="hr-HR" i="1"/>
              <a:t> A. </a:t>
            </a:r>
            <a:r>
              <a:rPr lang="it-IT" i="1"/>
              <a:t>Sci</a:t>
            </a:r>
            <a:r>
              <a:rPr lang="hr-HR" i="1"/>
              <a:t> </a:t>
            </a:r>
            <a:r>
              <a:rPr lang="it-IT" i="1"/>
              <a:t>Am</a:t>
            </a:r>
            <a:r>
              <a:rPr lang="hr-HR" i="1"/>
              <a:t> 2009;</a:t>
            </a:r>
            <a:r>
              <a:rPr lang="it-IT" i="1"/>
              <a:t>301</a:t>
            </a:r>
            <a:r>
              <a:rPr lang="hr-HR" i="1"/>
              <a:t>:</a:t>
            </a:r>
            <a:r>
              <a:rPr lang="it-IT" i="1"/>
              <a:t>54 - 61</a:t>
            </a:r>
          </a:p>
        </p:txBody>
      </p:sp>
      <p:pic>
        <p:nvPicPr>
          <p:cNvPr id="16389" name="Picture 5" descr="blu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4247"/>
            <a:ext cx="415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Autoimuni poremećaji izazvani glutenom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950" y="2781300"/>
            <a:ext cx="2446338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3200" dirty="0" smtClean="0"/>
              <a:t>Uredan </a:t>
            </a:r>
            <a:br>
              <a:rPr lang="hr-HR" sz="3200" dirty="0" smtClean="0"/>
            </a:br>
            <a:r>
              <a:rPr lang="hr-HR" sz="3200" dirty="0" smtClean="0"/>
              <a:t>nalaz</a:t>
            </a:r>
            <a:endParaRPr lang="en-US" sz="3200" dirty="0" smtClean="0"/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368822"/>
            <a:ext cx="662622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3_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7"/>
          <a:stretch>
            <a:fillRect/>
          </a:stretch>
        </p:blipFill>
        <p:spPr bwMode="auto">
          <a:xfrm>
            <a:off x="2298700" y="1041400"/>
            <a:ext cx="33131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3_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"/>
          <a:stretch>
            <a:fillRect/>
          </a:stretch>
        </p:blipFill>
        <p:spPr bwMode="auto">
          <a:xfrm>
            <a:off x="5611813" y="1041400"/>
            <a:ext cx="33591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2"/>
          <p:cNvSpPr txBox="1">
            <a:spLocks noChangeArrowheads="1"/>
          </p:cNvSpPr>
          <p:nvPr/>
        </p:nvSpPr>
        <p:spPr bwMode="auto">
          <a:xfrm>
            <a:off x="107950" y="5445125"/>
            <a:ext cx="24463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sz="3200">
                <a:solidFill>
                  <a:schemeClr val="tx2"/>
                </a:solidFill>
                <a:latin typeface="Tw Cen MT" pitchFamily="34" charset="-18"/>
              </a:rPr>
              <a:t>Celijakija</a:t>
            </a:r>
            <a:endParaRPr lang="en-US" sz="3200">
              <a:solidFill>
                <a:schemeClr val="tx2"/>
              </a:solidFill>
              <a:latin typeface="Tw Cen MT" pitchFamily="34" charset="-18"/>
            </a:endParaRPr>
          </a:p>
        </p:txBody>
      </p:sp>
      <p:pic>
        <p:nvPicPr>
          <p:cNvPr id="39943" name="Picture 5" descr="blu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4247"/>
            <a:ext cx="415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Autoimuni poremećaji izazvani glutenom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b="1" smtClean="0"/>
              <a:t>Celijakija - </a:t>
            </a:r>
            <a:r>
              <a:rPr lang="hr-HR" smtClean="0"/>
              <a:t>dijagnoza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5" descr="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4247"/>
            <a:ext cx="415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Autoimuni poremećaji izazvani glutenom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b="1" smtClean="0"/>
              <a:t>Celijakija - </a:t>
            </a:r>
            <a:r>
              <a:rPr lang="hr-HR" smtClean="0"/>
              <a:t>dijagnoza</a:t>
            </a:r>
            <a:endParaRPr lang="en-US" dirty="0" smtClean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94" y="1739610"/>
            <a:ext cx="6678451" cy="43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hr-HR" b="1" dirty="0" smtClean="0"/>
              <a:t>Celijakija</a:t>
            </a:r>
            <a:r>
              <a:rPr lang="hr-HR" dirty="0" smtClean="0"/>
              <a:t> - liječenje</a:t>
            </a:r>
            <a:endParaRPr lang="x-none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3283207"/>
            <a:ext cx="4800600" cy="336815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l-PL" sz="2400" b="1" dirty="0" smtClean="0"/>
              <a:t>Zob</a:t>
            </a:r>
            <a:r>
              <a:rPr lang="pl-PL" sz="2400" dirty="0" smtClean="0"/>
              <a:t>, ako nije kontaminirana s drugim žitaricama (čak i s malim količinama pšenice, raži i ječma) – sigurna je u &gt;95% bolesnika</a:t>
            </a:r>
          </a:p>
          <a:p>
            <a:pPr eaLnBrk="1" hangingPunct="1">
              <a:lnSpc>
                <a:spcPct val="80000"/>
              </a:lnSpc>
            </a:pPr>
            <a:endParaRPr lang="pl-PL" sz="2400" dirty="0" smtClean="0"/>
          </a:p>
          <a:p>
            <a:pPr eaLnBrk="1" hangingPunct="1">
              <a:lnSpc>
                <a:spcPct val="80000"/>
              </a:lnSpc>
            </a:pPr>
            <a:r>
              <a:rPr lang="pl-PL" sz="2400" b="1" dirty="0" smtClean="0"/>
              <a:t>Prognoza</a:t>
            </a:r>
            <a:r>
              <a:rPr lang="pl-PL" sz="2400" dirty="0" smtClean="0"/>
              <a:t> celijakije – dobra ako se liječi na vrijeme i ako se bolesnici pridržavaju prehrane</a:t>
            </a:r>
            <a:endParaRPr lang="hr-HR" sz="2400" b="1" dirty="0" smtClean="0"/>
          </a:p>
        </p:txBody>
      </p:sp>
      <p:pic>
        <p:nvPicPr>
          <p:cNvPr id="53255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4247"/>
            <a:ext cx="415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Autoimuni poremećaji izazvani glutenom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76575"/>
            <a:ext cx="4114800" cy="3781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431" y="1777981"/>
            <a:ext cx="8101898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Stroga doživotna </a:t>
            </a:r>
            <a:r>
              <a:rPr lang="pl-PL" sz="2800" b="1" dirty="0"/>
              <a:t>bezglutenska prehrana</a:t>
            </a:r>
            <a:r>
              <a:rPr lang="pl-PL" sz="2800" dirty="0"/>
              <a:t> – </a:t>
            </a:r>
            <a:endParaRPr lang="pl-PL" sz="2800" dirty="0" smtClean="0"/>
          </a:p>
          <a:p>
            <a:r>
              <a:rPr lang="pl-PL" sz="2800" dirty="0" smtClean="0"/>
              <a:t>bez </a:t>
            </a:r>
            <a:r>
              <a:rPr lang="pl-PL" sz="2800" dirty="0"/>
              <a:t>pšenice, raži, ječma i sve hrane koja ih sadrži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+mn-lt"/>
              </a:rPr>
              <a:t>Bezglutenska prehrana</a:t>
            </a:r>
            <a:endParaRPr lang="hr-HR" dirty="0">
              <a:latin typeface="+mn-lt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hr-HR" dirty="0" smtClean="0"/>
              <a:t>Hrana prirodno bez glutena</a:t>
            </a:r>
          </a:p>
          <a:p>
            <a:pPr eaLnBrk="1" hangingPunct="1"/>
            <a:r>
              <a:rPr lang="hr-HR" dirty="0" smtClean="0"/>
              <a:t>Bezglutenska hrana</a:t>
            </a:r>
          </a:p>
          <a:p>
            <a:pPr eaLnBrk="1" hangingPunct="1"/>
            <a:r>
              <a:rPr lang="hr-HR" dirty="0" smtClean="0"/>
              <a:t>Mogući tragovi glutena</a:t>
            </a:r>
          </a:p>
          <a:p>
            <a:pPr eaLnBrk="1" hangingPunct="1"/>
            <a:endParaRPr lang="hr-HR" dirty="0" smtClean="0"/>
          </a:p>
        </p:txBody>
      </p:sp>
      <p:pic>
        <p:nvPicPr>
          <p:cNvPr id="56324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+mn-lt"/>
              </a:rPr>
              <a:t>Bezglutenska prehrana</a:t>
            </a:r>
            <a:endParaRPr lang="hr-H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b="1" dirty="0" smtClean="0"/>
              <a:t>ZABRANJENO: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b="1" dirty="0" smtClean="0"/>
          </a:p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dirty="0" smtClean="0"/>
              <a:t>PŠENICA, RAŽ, JEČAM </a:t>
            </a:r>
            <a:r>
              <a:rPr lang="hr-HR" dirty="0" smtClean="0"/>
              <a:t>i sve njihove prerađevine i proizvodi koji sadže ove žitarice i u tragu</a:t>
            </a:r>
          </a:p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Pšenične klice, mekinje, krupica od nezrela žita</a:t>
            </a:r>
          </a:p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Sladno pivo, bijela kava, viski</a:t>
            </a:r>
          </a:p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Kupovni kruh od kukuruznog brašna (uvijek sadrži i bijelo brašno)</a:t>
            </a:r>
          </a:p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Gotove juhe, gotova hrana, sosevi, instant krumpir</a:t>
            </a:r>
          </a:p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Suhe smokve</a:t>
            </a:r>
          </a:p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Suhomesnati proizvodi (salame, kobasice, hrenovke, paštete)</a:t>
            </a:r>
            <a:endParaRPr lang="vi-VN" dirty="0" smtClean="0"/>
          </a:p>
        </p:txBody>
      </p:sp>
      <p:pic>
        <p:nvPicPr>
          <p:cNvPr id="60420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+mn-lt"/>
              </a:rPr>
              <a:t>Bezglutenska prehrana</a:t>
            </a:r>
            <a:endParaRPr lang="hr-HR" dirty="0">
              <a:latin typeface="+mn-lt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hr-HR" sz="2700" b="1" smtClean="0"/>
              <a:t>DOZVOLJENO: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700" b="1" smtClean="0"/>
              <a:t> Sve vrste voća: </a:t>
            </a:r>
            <a:r>
              <a:rPr lang="hr-HR" sz="2700" smtClean="0"/>
              <a:t>svježe, suho, kandirano*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700" b="1" smtClean="0"/>
              <a:t> Sve vrste povrća: </a:t>
            </a:r>
            <a:r>
              <a:rPr lang="hr-HR" sz="2700" smtClean="0"/>
              <a:t>krumpir, grahorice, leća, salate, ...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700" b="1" smtClean="0"/>
              <a:t> Sve vrste mesa, ribe, jaja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700" b="1" smtClean="0"/>
              <a:t> Žitarice:</a:t>
            </a:r>
            <a:r>
              <a:rPr lang="hr-HR" sz="2700" smtClean="0"/>
              <a:t> riža, kukuruz, proso, heljda, soja, sezam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700" b="1" smtClean="0"/>
              <a:t> Mlijeko</a:t>
            </a:r>
            <a:r>
              <a:rPr lang="hr-HR" sz="2700" smtClean="0"/>
              <a:t>, margarin, vrhnje*, jogurt, sir*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700" b="1" smtClean="0"/>
              <a:t> Gljive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700" b="1" smtClean="0"/>
              <a:t> Šećer, čaj, crna kava, kakao, med, pekmez*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700" b="1" smtClean="0"/>
              <a:t> Čisti sladoled, čista čokolada, kavovina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r-HR" sz="2700" b="1" smtClean="0"/>
              <a:t> Ulje, ocat, papar, paprika, sol, kvasac, mirodije*</a:t>
            </a:r>
            <a:r>
              <a:rPr lang="vi-VN" sz="2700" b="1" smtClean="0"/>
              <a:t> </a:t>
            </a:r>
            <a:endParaRPr lang="hr-HR" sz="2700" b="1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vi-VN" sz="24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vi-VN" sz="2400" smtClean="0"/>
              <a:t>* </a:t>
            </a:r>
            <a:r>
              <a:rPr lang="hr-HR" sz="2400" i="1" smtClean="0">
                <a:cs typeface="Tahoma" pitchFamily="34" charset="0"/>
              </a:rPr>
              <a:t>oprez jer pojedini proizvođači mogu dodati pšenično brašno</a:t>
            </a:r>
            <a:endParaRPr lang="vi-VN" sz="2400" i="1" smtClean="0"/>
          </a:p>
        </p:txBody>
      </p:sp>
      <p:pic>
        <p:nvPicPr>
          <p:cNvPr id="59396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+mn-lt"/>
              </a:rPr>
              <a:t>Bezglutenska prehrana</a:t>
            </a:r>
            <a:endParaRPr lang="hr-HR" dirty="0">
              <a:latin typeface="+mn-lt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Značajan učinak na kvalitetu života</a:t>
            </a:r>
          </a:p>
          <a:p>
            <a:pPr eaLnBrk="1" hangingPunct="1"/>
            <a:r>
              <a:rPr lang="hr-HR" smtClean="0"/>
              <a:t>Pridržavanje prehrane - </a:t>
            </a:r>
            <a:r>
              <a:rPr lang="en-US" smtClean="0"/>
              <a:t>42% </a:t>
            </a:r>
            <a:r>
              <a:rPr lang="hr-HR" smtClean="0"/>
              <a:t>d</a:t>
            </a:r>
            <a:r>
              <a:rPr lang="en-US" smtClean="0"/>
              <a:t>o 91% </a:t>
            </a:r>
            <a:endParaRPr lang="hr-HR" smtClean="0"/>
          </a:p>
          <a:p>
            <a:pPr eaLnBrk="1" hangingPunct="1"/>
            <a:r>
              <a:rPr lang="hr-HR" smtClean="0"/>
              <a:t>Bolesnici i klinički prepoznati i nađeni probirom ne razlikuju se u pridržavanju bezglutenske prehrane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b="1" smtClean="0"/>
              <a:t>			</a:t>
            </a:r>
            <a:r>
              <a:rPr lang="hr-HR" sz="2000" b="1" smtClean="0"/>
              <a:t>	</a:t>
            </a:r>
            <a:r>
              <a:rPr lang="hr-HR" sz="2000" i="1" smtClean="0"/>
              <a:t>Hall et al, </a:t>
            </a:r>
            <a:r>
              <a:rPr lang="en-US" sz="2000" i="1" smtClean="0"/>
              <a:t>Aliment Pharmacol Ther 2009</a:t>
            </a:r>
            <a:endParaRPr lang="hr-HR" smtClean="0"/>
          </a:p>
        </p:txBody>
      </p:sp>
      <p:pic>
        <p:nvPicPr>
          <p:cNvPr id="57348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Gluten</a:t>
            </a:r>
          </a:p>
          <a:p>
            <a:r>
              <a:rPr lang="hr-HR" dirty="0" smtClean="0"/>
              <a:t>Poremećaji/bolesti izazvane glutenom</a:t>
            </a:r>
          </a:p>
          <a:p>
            <a:r>
              <a:rPr lang="hr-HR" dirty="0" smtClean="0"/>
              <a:t>Važnost bezglutenske prehrane</a:t>
            </a:r>
          </a:p>
          <a:p>
            <a:endParaRPr lang="en-US" dirty="0"/>
          </a:p>
        </p:txBody>
      </p:sp>
      <p:pic>
        <p:nvPicPr>
          <p:cNvPr id="4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222920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042988" y="4652963"/>
            <a:ext cx="7632700" cy="1440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x-none"/>
          </a:p>
        </p:txBody>
      </p:sp>
      <p:sp>
        <p:nvSpPr>
          <p:cNvPr id="61443" name="AutoShap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C00000"/>
                </a:solidFill>
              </a:rPr>
              <a:t>Celijakija</a:t>
            </a:r>
            <a:r>
              <a:rPr lang="hr-HR" dirty="0" smtClean="0">
                <a:solidFill>
                  <a:srgbClr val="C00000"/>
                </a:solidFill>
              </a:rPr>
              <a:t> - komplikacije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827089" y="1701800"/>
            <a:ext cx="7777360" cy="49672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dirty="0" smtClean="0"/>
              <a:t>Nedijagnosticirana i neliječena celijakija =&gt; </a:t>
            </a:r>
            <a:r>
              <a:rPr lang="pl-PL" b="1" dirty="0" smtClean="0"/>
              <a:t>komplikacije</a:t>
            </a:r>
          </a:p>
          <a:p>
            <a:pPr eaLnBrk="1" hangingPunct="1">
              <a:lnSpc>
                <a:spcPct val="80000"/>
              </a:lnSpc>
            </a:pPr>
            <a:endParaRPr lang="pl-PL" b="1" dirty="0" smtClean="0"/>
          </a:p>
          <a:p>
            <a:pPr eaLnBrk="1" hangingPunct="1">
              <a:lnSpc>
                <a:spcPct val="80000"/>
              </a:lnSpc>
            </a:pPr>
            <a:r>
              <a:rPr lang="pl-PL" b="1" dirty="0" smtClean="0"/>
              <a:t>Smrtnost</a:t>
            </a:r>
            <a:r>
              <a:rPr lang="pl-PL" dirty="0" smtClean="0"/>
              <a:t> – </a:t>
            </a:r>
            <a:r>
              <a:rPr lang="pl-PL" u="sng" dirty="0" smtClean="0"/>
              <a:t>dvostruko veći od očekivanog</a:t>
            </a:r>
            <a:r>
              <a:rPr lang="pl-PL" dirty="0" smtClean="0"/>
              <a:t> i raste s vremenom od pojave simptoma do dijagnoze i s lošim pridržavanjem bezglutenske prehrane</a:t>
            </a:r>
          </a:p>
          <a:p>
            <a:pPr eaLnBrk="1" hangingPunct="1">
              <a:lnSpc>
                <a:spcPct val="80000"/>
              </a:lnSpc>
            </a:pPr>
            <a:r>
              <a:rPr lang="pl-PL" dirty="0" smtClean="0"/>
              <a:t>Najčešći uzrok smrti non-Hodgkin limfom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200" i="1" dirty="0" smtClean="0"/>
              <a:t>						</a:t>
            </a:r>
            <a:r>
              <a:rPr lang="pl-PL" sz="1800" i="1" dirty="0" smtClean="0"/>
              <a:t>Corrao et al 2001</a:t>
            </a:r>
            <a:endParaRPr lang="hr-HR" sz="18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2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dirty="0" smtClean="0"/>
              <a:t>	Većina komplikacija</a:t>
            </a:r>
            <a:r>
              <a:rPr lang="pl-PL" b="1" dirty="0" smtClean="0"/>
              <a:t> može se spriječiti </a:t>
            </a:r>
            <a:r>
              <a:rPr lang="pl-PL" dirty="0" smtClean="0"/>
              <a:t>ranim prepoznavanjem i postavljanjem dijagnoze te strogim pridržavanjem bezglutenske prehrane</a:t>
            </a:r>
            <a:r>
              <a:rPr lang="pl-PL" sz="1800" i="1" dirty="0" smtClean="0"/>
              <a:t>			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800" i="1" dirty="0" smtClean="0"/>
              <a:t>(Holmes 1989, Kolaček 2004)</a:t>
            </a:r>
            <a:endParaRPr lang="hr-HR" sz="1200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1520" y="21380"/>
            <a:ext cx="415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Autoimuni poremećaji izazvani glutenom</a:t>
            </a:r>
          </a:p>
        </p:txBody>
      </p:sp>
      <p:pic>
        <p:nvPicPr>
          <p:cNvPr id="6" name="Picture 5" descr="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01" y="222920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Dermatitis herpetiformis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kožna </a:t>
            </a:r>
            <a:r>
              <a:rPr lang="hr-HR" dirty="0"/>
              <a:t>manifestacija celijakije </a:t>
            </a:r>
            <a:endParaRPr lang="hr-HR" dirty="0" smtClean="0"/>
          </a:p>
          <a:p>
            <a:r>
              <a:rPr lang="hr-HR" dirty="0" smtClean="0"/>
              <a:t>osip </a:t>
            </a:r>
            <a:r>
              <a:rPr lang="hr-HR" dirty="0"/>
              <a:t>i patognomonični kutani IgA </a:t>
            </a:r>
            <a:r>
              <a:rPr lang="hr-HR" dirty="0" smtClean="0"/>
              <a:t>depoziti</a:t>
            </a:r>
          </a:p>
          <a:p>
            <a:endParaRPr lang="hr-HR" dirty="0" smtClean="0"/>
          </a:p>
          <a:p>
            <a:r>
              <a:rPr lang="hr-HR" dirty="0" smtClean="0"/>
              <a:t>Klinički - </a:t>
            </a:r>
            <a:r>
              <a:rPr lang="hr-HR" dirty="0"/>
              <a:t>jaki svrbež i pečenje </a:t>
            </a:r>
            <a:r>
              <a:rPr lang="hr-HR" dirty="0" smtClean="0"/>
              <a:t>kože</a:t>
            </a:r>
          </a:p>
          <a:p>
            <a:r>
              <a:rPr lang="hr-HR" dirty="0" smtClean="0"/>
              <a:t>karakteristična simetrična raspodjela osipa: </a:t>
            </a:r>
          </a:p>
          <a:p>
            <a:pPr lvl="1"/>
            <a:r>
              <a:rPr lang="hr-HR" dirty="0" smtClean="0"/>
              <a:t>najčešće laktovi </a:t>
            </a:r>
            <a:r>
              <a:rPr lang="hr-HR" dirty="0"/>
              <a:t>i nadlaktice </a:t>
            </a:r>
            <a:r>
              <a:rPr lang="hr-HR" dirty="0" smtClean="0"/>
              <a:t>(&gt;90%)</a:t>
            </a:r>
          </a:p>
          <a:p>
            <a:r>
              <a:rPr lang="hr-HR" dirty="0" smtClean="0"/>
              <a:t>trajni ili intermitentan tijek</a:t>
            </a:r>
          </a:p>
          <a:p>
            <a:endParaRPr lang="hr-HR" dirty="0" smtClean="0"/>
          </a:p>
          <a:p>
            <a:r>
              <a:rPr lang="hr-HR" dirty="0" smtClean="0"/>
              <a:t>Dg </a:t>
            </a:r>
            <a:r>
              <a:rPr lang="hr-HR" dirty="0"/>
              <a:t>- biopsija kože + serološki nalazi </a:t>
            </a:r>
          </a:p>
          <a:p>
            <a:endParaRPr lang="hr-HR" dirty="0" smtClean="0"/>
          </a:p>
          <a:p>
            <a:r>
              <a:rPr lang="hr-HR" dirty="0" smtClean="0"/>
              <a:t>Th: </a:t>
            </a:r>
            <a:r>
              <a:rPr lang="hr-HR" dirty="0"/>
              <a:t>bezglutenska prehrana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93" y="4213225"/>
            <a:ext cx="185578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0"/>
            <a:ext cx="415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Autoimuni poremećaji izazvani glutenom</a:t>
            </a:r>
          </a:p>
        </p:txBody>
      </p:sp>
    </p:spTree>
    <p:extLst>
      <p:ext uri="{BB962C8B-B14F-4D97-AF65-F5344CB8AC3E}">
        <p14:creationId xmlns:p14="http://schemas.microsoft.com/office/powerpoint/2010/main" val="29715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Glutenska ataksija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867" y="2987386"/>
            <a:ext cx="4740740" cy="3261014"/>
          </a:xfrm>
        </p:spPr>
        <p:txBody>
          <a:bodyPr>
            <a:normAutofit fontScale="70000" lnSpcReduction="20000"/>
          </a:bodyPr>
          <a:lstStyle/>
          <a:p>
            <a:r>
              <a:rPr lang="hr-HR" sz="2400" dirty="0" smtClean="0"/>
              <a:t>Ataksija </a:t>
            </a:r>
            <a:r>
              <a:rPr lang="hr-HR" sz="2400" dirty="0"/>
              <a:t>bez </a:t>
            </a:r>
            <a:r>
              <a:rPr lang="hr-HR" sz="2400" dirty="0" smtClean="0"/>
              <a:t>poznatog </a:t>
            </a:r>
            <a:r>
              <a:rPr lang="hr-HR" sz="2400" dirty="0"/>
              <a:t>uzroka + pozitivan nalaz At =&gt; </a:t>
            </a:r>
            <a:r>
              <a:rPr lang="hr-HR" sz="2400" b="1" dirty="0" smtClean="0"/>
              <a:t>bezglutenska </a:t>
            </a:r>
            <a:r>
              <a:rPr lang="hr-HR" sz="2400" b="1" dirty="0"/>
              <a:t>prehrana</a:t>
            </a:r>
            <a:r>
              <a:rPr lang="hr-HR" sz="2400" dirty="0"/>
              <a:t> + praćenje + provjera negativizacije protutijela</a:t>
            </a:r>
          </a:p>
          <a:p>
            <a:r>
              <a:rPr lang="hr-HR" sz="2400" dirty="0"/>
              <a:t>Stabilizacija/poboljšanje ataksije nakon 1 godine = potvrda dg</a:t>
            </a:r>
          </a:p>
          <a:p>
            <a:endParaRPr lang="hr-HR" sz="2400" dirty="0"/>
          </a:p>
          <a:p>
            <a:r>
              <a:rPr lang="hr-HR" sz="2400" dirty="0"/>
              <a:t>Odgovor na bezglutensku prehranu ovisi o duljini trajanja ataksije prije postavljanja dijagnoze jer je gubitak Purkinjeovih stanica u cerebelumu ireverzibilan =&gt; važno što ranije započeti liječenje</a:t>
            </a:r>
          </a:p>
        </p:txBody>
      </p:sp>
      <p:pic>
        <p:nvPicPr>
          <p:cNvPr id="4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4247"/>
            <a:ext cx="415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Autoimuni poremećaji izazvani glutenom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7" y="2999855"/>
            <a:ext cx="3880757" cy="3067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867" y="1756280"/>
            <a:ext cx="779412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= autoimuna </a:t>
            </a:r>
            <a:r>
              <a:rPr lang="hr-HR" sz="2800" dirty="0"/>
              <a:t>bolest koju karakterizira oštećenje </a:t>
            </a:r>
            <a:endParaRPr lang="hr-HR" sz="2800" dirty="0" smtClean="0"/>
          </a:p>
          <a:p>
            <a:r>
              <a:rPr lang="hr-HR" sz="2800" dirty="0" smtClean="0"/>
              <a:t>cerebeluma </a:t>
            </a:r>
            <a:r>
              <a:rPr lang="hr-HR" sz="2800" dirty="0"/>
              <a:t>koje rezultira ataksijom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84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705815"/>
              </p:ext>
            </p:extLst>
          </p:nvPr>
        </p:nvGraphicFramePr>
        <p:xfrm>
          <a:off x="179512" y="476672"/>
          <a:ext cx="8586663" cy="561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hr-HR" i="1" dirty="0"/>
              <a:t>Sapone A, Bai JC, Ciacci C, et al.  Spectrum of gluten-related disorders: consensus on new nomenclature and classification. BMC Medicine. 2012;10:1-13</a:t>
            </a:r>
          </a:p>
        </p:txBody>
      </p:sp>
      <p:sp>
        <p:nvSpPr>
          <p:cNvPr id="4" name="Oval 3"/>
          <p:cNvSpPr/>
          <p:nvPr/>
        </p:nvSpPr>
        <p:spPr>
          <a:xfrm>
            <a:off x="4932040" y="2393302"/>
            <a:ext cx="2160240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5" descr="blu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3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Alergija na pšenicu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poremećaj </a:t>
            </a:r>
            <a:r>
              <a:rPr lang="hr-HR" dirty="0"/>
              <a:t>karakteriziran IgE posredovanim odgovorom na razne dijelove pšenice koji ima za posljedicu razvoj respiratornih ili gastrointestinalnih simptoma </a:t>
            </a:r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sz="2800" dirty="0" smtClean="0"/>
              <a:t>Reakcije brzog početka</a:t>
            </a:r>
          </a:p>
          <a:p>
            <a:pPr lvl="1"/>
            <a:r>
              <a:rPr lang="hr-HR" dirty="0" smtClean="0"/>
              <a:t>Urtikarija</a:t>
            </a:r>
          </a:p>
          <a:p>
            <a:pPr lvl="1"/>
            <a:r>
              <a:rPr lang="hr-HR" dirty="0" smtClean="0"/>
              <a:t>Angioedem</a:t>
            </a:r>
          </a:p>
          <a:p>
            <a:pPr lvl="1"/>
            <a:r>
              <a:rPr lang="hr-HR" dirty="0" smtClean="0"/>
              <a:t>Bronhalna opstrukcija</a:t>
            </a:r>
          </a:p>
          <a:p>
            <a:pPr lvl="1"/>
            <a:r>
              <a:rPr lang="hr-HR" dirty="0" smtClean="0"/>
              <a:t>Mučnina </a:t>
            </a:r>
            <a:r>
              <a:rPr lang="hr-HR" dirty="0"/>
              <a:t>i bol u trbuhu </a:t>
            </a:r>
            <a:endParaRPr lang="hr-HR" dirty="0" smtClean="0"/>
          </a:p>
          <a:p>
            <a:pPr lvl="1"/>
            <a:r>
              <a:rPr lang="hr-HR" dirty="0"/>
              <a:t>A</a:t>
            </a:r>
            <a:r>
              <a:rPr lang="hr-HR" dirty="0" smtClean="0"/>
              <a:t>nafilaksiju </a:t>
            </a:r>
          </a:p>
          <a:p>
            <a:pPr lvl="1"/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689348" y="3429000"/>
            <a:ext cx="417954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600" dirty="0" smtClean="0"/>
              <a:t>Kasne reakcije (nakon oko </a:t>
            </a:r>
          </a:p>
          <a:p>
            <a:r>
              <a:rPr lang="hr-HR" sz="2600" dirty="0" smtClean="0"/>
              <a:t>24h od ingestije)</a:t>
            </a:r>
          </a:p>
          <a:p>
            <a:pPr marL="800100" lvl="1" indent="-342900">
              <a:buFontTx/>
              <a:buChar char="-"/>
            </a:pPr>
            <a:r>
              <a:rPr lang="hr-HR" sz="2400" dirty="0" smtClean="0"/>
              <a:t>Probavni simptomi </a:t>
            </a:r>
          </a:p>
          <a:p>
            <a:pPr marL="800100" lvl="1" indent="-342900">
              <a:buFontTx/>
              <a:buChar char="-"/>
            </a:pPr>
            <a:r>
              <a:rPr lang="hr-HR" sz="2400" dirty="0" smtClean="0"/>
              <a:t>Egzacerbacija atopijskog </a:t>
            </a:r>
          </a:p>
          <a:p>
            <a:pPr lvl="1"/>
            <a:r>
              <a:rPr lang="hr-HR" sz="2400" dirty="0"/>
              <a:t> </a:t>
            </a:r>
            <a:r>
              <a:rPr lang="hr-HR" sz="2400" dirty="0" smtClean="0"/>
              <a:t>   dermatitisa</a:t>
            </a:r>
            <a:endParaRPr lang="hr-HR" sz="2400" dirty="0"/>
          </a:p>
        </p:txBody>
      </p:sp>
      <p:pic>
        <p:nvPicPr>
          <p:cNvPr id="5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4247"/>
            <a:ext cx="406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Alergijski </a:t>
            </a:r>
            <a:r>
              <a:rPr lang="hr-HR" b="1" dirty="0"/>
              <a:t>poremećaji izazvani glutenom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37" y="5334000"/>
            <a:ext cx="1961564" cy="147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Alergija na pšenicu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Dijagnoza</a:t>
            </a:r>
          </a:p>
          <a:p>
            <a:pPr lvl="1"/>
            <a:r>
              <a:rPr lang="hr-HR" dirty="0" smtClean="0"/>
              <a:t>kožni </a:t>
            </a:r>
            <a:r>
              <a:rPr lang="hr-HR" dirty="0"/>
              <a:t>testovi </a:t>
            </a:r>
            <a:endParaRPr lang="hr-HR" dirty="0" smtClean="0"/>
          </a:p>
          <a:p>
            <a:pPr lvl="1"/>
            <a:r>
              <a:rPr lang="hr-HR" dirty="0" smtClean="0"/>
              <a:t>in </a:t>
            </a:r>
            <a:r>
              <a:rPr lang="hr-HR" dirty="0"/>
              <a:t>vitro specifični IgE </a:t>
            </a:r>
            <a:r>
              <a:rPr lang="hr-HR" dirty="0" smtClean="0"/>
              <a:t>testovi</a:t>
            </a:r>
          </a:p>
          <a:p>
            <a:pPr lvl="1"/>
            <a:r>
              <a:rPr lang="hr-HR" dirty="0" smtClean="0"/>
              <a:t>test opterećenja </a:t>
            </a:r>
            <a:r>
              <a:rPr lang="hr-HR" dirty="0"/>
              <a:t>hranom </a:t>
            </a:r>
            <a:r>
              <a:rPr lang="hr-HR" dirty="0" smtClean="0"/>
              <a:t>= </a:t>
            </a:r>
            <a:r>
              <a:rPr lang="hr-HR" dirty="0"/>
              <a:t>potvrdni test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Liječenje: izbjegavanje </a:t>
            </a:r>
            <a:r>
              <a:rPr lang="hr-HR" dirty="0"/>
              <a:t>pšeničnog brašna u prehrani 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4247"/>
            <a:ext cx="406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Alergijski </a:t>
            </a:r>
            <a:r>
              <a:rPr lang="hr-HR" b="1" dirty="0"/>
              <a:t>poremećaji izazvani glutenom</a:t>
            </a:r>
          </a:p>
        </p:txBody>
      </p:sp>
    </p:spTree>
    <p:extLst>
      <p:ext uri="{BB962C8B-B14F-4D97-AF65-F5344CB8AC3E}">
        <p14:creationId xmlns:p14="http://schemas.microsoft.com/office/powerpoint/2010/main" val="24923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924611"/>
              </p:ext>
            </p:extLst>
          </p:nvPr>
        </p:nvGraphicFramePr>
        <p:xfrm>
          <a:off x="179512" y="476672"/>
          <a:ext cx="8586663" cy="561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hr-HR" i="1" dirty="0"/>
              <a:t>Sapone A, Bai JC, Ciacci C, et al.  Spectrum of gluten-related disorders: consensus on new nomenclature and classification. BMC Medicine. 2012;10:1-13</a:t>
            </a:r>
          </a:p>
        </p:txBody>
      </p:sp>
      <p:sp>
        <p:nvSpPr>
          <p:cNvPr id="4" name="Oval 3"/>
          <p:cNvSpPr/>
          <p:nvPr/>
        </p:nvSpPr>
        <p:spPr>
          <a:xfrm>
            <a:off x="6876256" y="3717032"/>
            <a:ext cx="2160240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5" descr="blu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Preosjetljivost na </a:t>
            </a:r>
            <a:r>
              <a:rPr lang="hr-HR" dirty="0" smtClean="0"/>
              <a:t>gluten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 </a:t>
            </a:r>
            <a:r>
              <a:rPr lang="hr-HR" dirty="0" smtClean="0"/>
              <a:t>= stanje </a:t>
            </a:r>
            <a:r>
              <a:rPr lang="hr-HR" dirty="0"/>
              <a:t>u kojem ingestija hrane koja sadrži gluten (pšenica, raž, ječam) dovodi do jedne ili više </a:t>
            </a:r>
            <a:r>
              <a:rPr lang="hr-HR" dirty="0" smtClean="0"/>
              <a:t>manifestacija </a:t>
            </a:r>
            <a:r>
              <a:rPr lang="hr-HR" dirty="0"/>
              <a:t>u osoba u kojih je </a:t>
            </a:r>
            <a:r>
              <a:rPr lang="hr-HR" b="1" dirty="0"/>
              <a:t>isključena celijakija i alergija na </a:t>
            </a:r>
            <a:r>
              <a:rPr lang="hr-HR" b="1" dirty="0" smtClean="0"/>
              <a:t>gluten</a:t>
            </a:r>
          </a:p>
          <a:p>
            <a:endParaRPr lang="hr-HR" b="1" dirty="0" smtClean="0"/>
          </a:p>
          <a:p>
            <a:r>
              <a:rPr lang="hr-HR" dirty="0" smtClean="0"/>
              <a:t>Klinička slika:</a:t>
            </a:r>
          </a:p>
          <a:p>
            <a:pPr lvl="1"/>
            <a:r>
              <a:rPr lang="hr-HR" dirty="0" smtClean="0"/>
              <a:t>može </a:t>
            </a:r>
            <a:r>
              <a:rPr lang="hr-HR" dirty="0"/>
              <a:t>podsjećati na celijakiju ili alergiju na gluten </a:t>
            </a:r>
            <a:endParaRPr lang="hr-HR" dirty="0" smtClean="0"/>
          </a:p>
          <a:p>
            <a:pPr lvl="1"/>
            <a:r>
              <a:rPr lang="hr-HR" dirty="0"/>
              <a:t>brojni simptomi </a:t>
            </a:r>
            <a:r>
              <a:rPr lang="hr-HR" dirty="0" smtClean="0"/>
              <a:t>- javljaju se kratko </a:t>
            </a:r>
            <a:r>
              <a:rPr lang="hr-HR" dirty="0"/>
              <a:t>nakon ingestije glutena i poboljšaju se s uvođenjem bezglutenske prehrane</a:t>
            </a:r>
            <a:endParaRPr lang="hr-HR" dirty="0" smtClean="0"/>
          </a:p>
          <a:p>
            <a:pPr lvl="2"/>
            <a:r>
              <a:rPr lang="hr-HR" dirty="0"/>
              <a:t>c</a:t>
            </a:r>
            <a:r>
              <a:rPr lang="hr-HR" dirty="0" smtClean="0"/>
              <a:t>rijevni: proljev</a:t>
            </a:r>
            <a:r>
              <a:rPr lang="hr-HR" dirty="0"/>
              <a:t>, distezija, bol u trbuhu, nadutost, flatulencija) </a:t>
            </a:r>
            <a:r>
              <a:rPr lang="hr-HR" dirty="0" smtClean="0"/>
              <a:t>i/ili</a:t>
            </a:r>
          </a:p>
          <a:p>
            <a:pPr lvl="2"/>
            <a:r>
              <a:rPr lang="hr-HR" dirty="0" smtClean="0"/>
              <a:t>izvancrijevni simptomi: slabost</a:t>
            </a:r>
            <a:r>
              <a:rPr lang="hr-HR" dirty="0"/>
              <a:t>, glavobolja, </a:t>
            </a:r>
            <a:r>
              <a:rPr lang="hr-HR" dirty="0" smtClean="0"/>
              <a:t>letargija</a:t>
            </a:r>
            <a:endParaRPr lang="hr-HR" dirty="0"/>
          </a:p>
        </p:txBody>
      </p:sp>
      <p:pic>
        <p:nvPicPr>
          <p:cNvPr id="4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4247"/>
            <a:ext cx="5702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Ne-autoimuni ne-alergijski </a:t>
            </a:r>
            <a:r>
              <a:rPr lang="hr-HR" b="1" dirty="0"/>
              <a:t>poremećaji izazvani glutenom</a:t>
            </a:r>
          </a:p>
        </p:txBody>
      </p:sp>
    </p:spTree>
    <p:extLst>
      <p:ext uri="{BB962C8B-B14F-4D97-AF65-F5344CB8AC3E}">
        <p14:creationId xmlns:p14="http://schemas.microsoft.com/office/powerpoint/2010/main" val="15903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Preosjetljivost na </a:t>
            </a:r>
            <a:r>
              <a:rPr lang="hr-HR" dirty="0" smtClean="0"/>
              <a:t>gluten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sluznica </a:t>
            </a:r>
            <a:r>
              <a:rPr lang="hr-HR" dirty="0"/>
              <a:t>tankog crijeva obično je uredna </a:t>
            </a:r>
            <a:endParaRPr lang="hr-HR" dirty="0" smtClean="0"/>
          </a:p>
          <a:p>
            <a:r>
              <a:rPr lang="hr-HR" dirty="0" smtClean="0"/>
              <a:t>protutijela </a:t>
            </a:r>
            <a:r>
              <a:rPr lang="hr-HR" dirty="0"/>
              <a:t>tipična za celijakiju (anti </a:t>
            </a:r>
            <a:r>
              <a:rPr lang="hr-HR" dirty="0" smtClean="0"/>
              <a:t>tTG, EMA) </a:t>
            </a:r>
            <a:r>
              <a:rPr lang="hr-HR" dirty="0"/>
              <a:t>su </a:t>
            </a:r>
            <a:r>
              <a:rPr lang="hr-HR" dirty="0" smtClean="0"/>
              <a:t>negativna</a:t>
            </a:r>
          </a:p>
          <a:p>
            <a:r>
              <a:rPr lang="hr-HR" dirty="0" smtClean="0"/>
              <a:t>negativni </a:t>
            </a:r>
            <a:r>
              <a:rPr lang="hr-HR" dirty="0"/>
              <a:t>imuno-alergološke testove na </a:t>
            </a:r>
            <a:r>
              <a:rPr lang="hr-HR" dirty="0" smtClean="0"/>
              <a:t>pšenicu</a:t>
            </a:r>
          </a:p>
          <a:p>
            <a:endParaRPr lang="hr-HR" dirty="0" smtClean="0"/>
          </a:p>
          <a:p>
            <a:r>
              <a:rPr lang="hr-HR" dirty="0" smtClean="0"/>
              <a:t>Dijagnoza: kriterij </a:t>
            </a:r>
            <a:r>
              <a:rPr lang="hr-HR" dirty="0"/>
              <a:t>isključivanja </a:t>
            </a:r>
            <a:endParaRPr lang="hr-HR" dirty="0" smtClean="0"/>
          </a:p>
          <a:p>
            <a:pPr lvl="1"/>
            <a:r>
              <a:rPr lang="hr-HR" dirty="0" smtClean="0"/>
              <a:t>ne postoje specifični </a:t>
            </a:r>
            <a:r>
              <a:rPr lang="hr-HR" dirty="0"/>
              <a:t>laboratorijski biomarkeri </a:t>
            </a:r>
            <a:endParaRPr lang="hr-HR" dirty="0" smtClean="0"/>
          </a:p>
          <a:p>
            <a:pPr lvl="1"/>
            <a:r>
              <a:rPr lang="hr-HR" dirty="0" smtClean="0"/>
              <a:t>opterećenje glutenom (poželjno dvostruko </a:t>
            </a:r>
            <a:r>
              <a:rPr lang="hr-HR" dirty="0"/>
              <a:t>slijepo i placebo </a:t>
            </a:r>
            <a:r>
              <a:rPr lang="hr-HR" dirty="0" smtClean="0"/>
              <a:t>kontrolirano)</a:t>
            </a:r>
            <a:endParaRPr lang="hr-HR" dirty="0"/>
          </a:p>
          <a:p>
            <a:r>
              <a:rPr lang="hr-HR" dirty="0"/>
              <a:t>Patogeneza </a:t>
            </a:r>
            <a:r>
              <a:rPr lang="hr-HR" dirty="0" smtClean="0"/>
              <a:t>- nije razjašnjena (? radi </a:t>
            </a:r>
            <a:r>
              <a:rPr lang="hr-HR" dirty="0"/>
              <a:t>li se isključivo o glutenu, ili ulogu igraju i neki neglutenski sastojci </a:t>
            </a:r>
            <a:r>
              <a:rPr lang="hr-HR" dirty="0" smtClean="0"/>
              <a:t>pšenice)</a:t>
            </a:r>
            <a:endParaRPr lang="hr-HR" dirty="0"/>
          </a:p>
        </p:txBody>
      </p:sp>
      <p:pic>
        <p:nvPicPr>
          <p:cNvPr id="4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4247"/>
            <a:ext cx="5702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Ne-autoimuni ne-alergijski </a:t>
            </a:r>
            <a:r>
              <a:rPr lang="hr-HR" b="1" dirty="0"/>
              <a:t>poremećaji izazvani glutenom</a:t>
            </a:r>
          </a:p>
        </p:txBody>
      </p:sp>
    </p:spTree>
    <p:extLst>
      <p:ext uri="{BB962C8B-B14F-4D97-AF65-F5344CB8AC3E}">
        <p14:creationId xmlns:p14="http://schemas.microsoft.com/office/powerpoint/2010/main" val="31607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/>
          </p:nvPr>
        </p:nvGraphicFramePr>
        <p:xfrm>
          <a:off x="179512" y="476672"/>
          <a:ext cx="8586663" cy="561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43173"/>
            <a:ext cx="5695280" cy="4282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8214"/>
            <a:ext cx="4077828" cy="6384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810000" cy="589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86" y="2919203"/>
            <a:ext cx="5313523" cy="3372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4" y="3369072"/>
            <a:ext cx="4254500" cy="3194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4" y="188640"/>
            <a:ext cx="4223026" cy="2808312"/>
          </a:xfrm>
          <a:prstGeom prst="rect">
            <a:avLst/>
          </a:prstGeom>
        </p:spPr>
      </p:pic>
      <p:pic>
        <p:nvPicPr>
          <p:cNvPr id="9" name="Picture 5" descr="blu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Gluten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600" dirty="0" smtClean="0"/>
              <a:t>glavna </a:t>
            </a:r>
            <a:r>
              <a:rPr lang="hr-HR" sz="2600" dirty="0"/>
              <a:t>strukturalna bjelančevina pšeničnog </a:t>
            </a:r>
            <a:r>
              <a:rPr lang="hr-HR" sz="2600" dirty="0" smtClean="0"/>
              <a:t>zrna</a:t>
            </a:r>
          </a:p>
          <a:p>
            <a:r>
              <a:rPr lang="hr-HR" sz="2600" dirty="0" smtClean="0"/>
              <a:t>istovjetan </a:t>
            </a:r>
            <a:r>
              <a:rPr lang="hr-HR" sz="2600" dirty="0"/>
              <a:t>sastojak </a:t>
            </a:r>
            <a:r>
              <a:rPr lang="hr-HR" sz="2600" dirty="0" smtClean="0"/>
              <a:t>i </a:t>
            </a:r>
            <a:r>
              <a:rPr lang="hr-HR" sz="2600" dirty="0"/>
              <a:t>u nekim drugim žitaricama 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až</a:t>
            </a:r>
          </a:p>
          <a:p>
            <a:pPr lvl="1"/>
            <a:r>
              <a:rPr lang="hr-HR" dirty="0"/>
              <a:t>j</a:t>
            </a:r>
            <a:r>
              <a:rPr lang="hr-HR" dirty="0" smtClean="0"/>
              <a:t>ečam</a:t>
            </a:r>
          </a:p>
          <a:p>
            <a:r>
              <a:rPr lang="hr-HR" sz="2600" dirty="0" smtClean="0"/>
              <a:t>udio bjelančevina u pšen. zrnu: </a:t>
            </a:r>
          </a:p>
          <a:p>
            <a:pPr marL="365760" lvl="1" indent="0">
              <a:buNone/>
            </a:pPr>
            <a:r>
              <a:rPr lang="hr-HR" dirty="0" smtClean="0"/>
              <a:t>      7-22% (gluten 80%)</a:t>
            </a:r>
          </a:p>
          <a:p>
            <a:r>
              <a:rPr lang="hr-HR" sz="2600" dirty="0" smtClean="0"/>
              <a:t>konzumira se </a:t>
            </a:r>
          </a:p>
          <a:p>
            <a:pPr marL="0" indent="0">
              <a:buNone/>
            </a:pPr>
            <a:r>
              <a:rPr lang="hr-HR" sz="2600" dirty="0"/>
              <a:t> </a:t>
            </a:r>
            <a:r>
              <a:rPr lang="hr-HR" sz="2600" dirty="0" smtClean="0"/>
              <a:t>  u </a:t>
            </a:r>
            <a:r>
              <a:rPr lang="hr-HR" sz="2600" dirty="0"/>
              <a:t>velikim količinama </a:t>
            </a:r>
            <a:endParaRPr lang="hr-HR" sz="2600" dirty="0" smtClean="0"/>
          </a:p>
          <a:p>
            <a:pPr marL="365760" lvl="1" indent="0">
              <a:buNone/>
            </a:pPr>
            <a:r>
              <a:rPr lang="hr-HR" dirty="0"/>
              <a:t> </a:t>
            </a:r>
            <a:r>
              <a:rPr lang="hr-HR" dirty="0" smtClean="0"/>
              <a:t>    10-20 g/dan</a:t>
            </a:r>
          </a:p>
          <a:p>
            <a:endParaRPr lang="hr-HR" dirty="0" smtClean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391942" y="4365104"/>
            <a:ext cx="4773737" cy="2492896"/>
            <a:chOff x="1258888" y="2133600"/>
            <a:chExt cx="6840537" cy="4517704"/>
          </a:xfrm>
        </p:grpSpPr>
        <p:pic>
          <p:nvPicPr>
            <p:cNvPr id="7" name="Picture 5" descr="kol zi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2133600"/>
              <a:ext cx="6480175" cy="449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258888" y="5516564"/>
              <a:ext cx="1652524" cy="113474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342900" indent="-342900">
                <a:lnSpc>
                  <a:spcPct val="130000"/>
                </a:lnSpc>
                <a:buClr>
                  <a:srgbClr val="CC0000"/>
                </a:buClr>
                <a:buSzPct val="65000"/>
                <a:buFont typeface="Wingdings" pitchFamily="2" charset="2"/>
                <a:buNone/>
              </a:pPr>
              <a:r>
                <a:rPr lang="hr-HR" sz="1200" dirty="0"/>
                <a:t>Pšen.brašno </a:t>
              </a:r>
            </a:p>
            <a:p>
              <a:pPr marL="342900" indent="-342900">
                <a:lnSpc>
                  <a:spcPct val="130000"/>
                </a:lnSpc>
                <a:buClr>
                  <a:srgbClr val="CC0000"/>
                </a:buClr>
                <a:buSzPct val="65000"/>
                <a:buFont typeface="Wingdings" pitchFamily="2" charset="2"/>
                <a:buNone/>
              </a:pPr>
              <a:r>
                <a:rPr lang="hr-HR" sz="1200" i="1" dirty="0"/>
                <a:t>(glijadin</a:t>
              </a:r>
              <a:r>
                <a:rPr lang="hr-HR" sz="1200" i="1" dirty="0">
                  <a:latin typeface="Times New Roman" pitchFamily="18" charset="0"/>
                </a:rPr>
                <a:t>)</a:t>
              </a:r>
              <a:endParaRPr lang="en-US" sz="1200" i="1" dirty="0"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43213" y="4868864"/>
              <a:ext cx="1159198" cy="113474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342900" indent="-342900">
                <a:lnSpc>
                  <a:spcPct val="130000"/>
                </a:lnSpc>
                <a:buClr>
                  <a:srgbClr val="CC0000"/>
                </a:buClr>
                <a:buSzPct val="65000"/>
                <a:buFont typeface="Wingdings" pitchFamily="2" charset="2"/>
                <a:buNone/>
              </a:pPr>
              <a:r>
                <a:rPr lang="hr-HR" sz="1200" dirty="0"/>
                <a:t>raž</a:t>
              </a:r>
            </a:p>
            <a:p>
              <a:pPr marL="342900" indent="-342900">
                <a:lnSpc>
                  <a:spcPct val="130000"/>
                </a:lnSpc>
                <a:buClr>
                  <a:srgbClr val="CC0000"/>
                </a:buClr>
                <a:buSzPct val="65000"/>
                <a:buFont typeface="Wingdings" pitchFamily="2" charset="2"/>
                <a:buNone/>
              </a:pPr>
              <a:r>
                <a:rPr lang="hr-HR" sz="1200" i="1" dirty="0"/>
                <a:t>(sekalin)</a:t>
              </a:r>
              <a:endParaRPr lang="en-US" sz="1200" i="1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076826" y="3357564"/>
              <a:ext cx="1223962" cy="113474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lnSpc>
                  <a:spcPct val="130000"/>
                </a:lnSpc>
                <a:buClr>
                  <a:srgbClr val="CC0000"/>
                </a:buClr>
                <a:buSzPct val="65000"/>
                <a:buFont typeface="Wingdings" pitchFamily="2" charset="2"/>
                <a:buNone/>
              </a:pPr>
              <a:r>
                <a:rPr lang="hr-HR" sz="1200" dirty="0"/>
                <a:t>ječam </a:t>
              </a:r>
            </a:p>
            <a:p>
              <a:pPr marL="342900" indent="-342900">
                <a:lnSpc>
                  <a:spcPct val="130000"/>
                </a:lnSpc>
                <a:buClr>
                  <a:srgbClr val="CC0000"/>
                </a:buClr>
                <a:buSzPct val="65000"/>
                <a:buFont typeface="Wingdings" pitchFamily="2" charset="2"/>
                <a:buNone/>
              </a:pPr>
              <a:r>
                <a:rPr lang="hr-HR" sz="1200" i="1" dirty="0"/>
                <a:t>(kordein)</a:t>
              </a:r>
              <a:endParaRPr lang="en-US" sz="1200" i="1" dirty="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876528" y="5516396"/>
              <a:ext cx="1120315" cy="113474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marL="342900" indent="-342900">
                <a:lnSpc>
                  <a:spcPct val="130000"/>
                </a:lnSpc>
                <a:buClr>
                  <a:srgbClr val="CC0000"/>
                </a:buClr>
                <a:buSzPct val="65000"/>
                <a:buFont typeface="Wingdings" pitchFamily="2" charset="2"/>
                <a:buNone/>
                <a:defRPr/>
              </a:pPr>
              <a:r>
                <a:rPr lang="hr-HR" sz="1200" dirty="0">
                  <a:latin typeface="Arial" charset="0"/>
                  <a:cs typeface="+mn-cs"/>
                </a:rPr>
                <a:t>zob</a:t>
              </a:r>
            </a:p>
            <a:p>
              <a:pPr marL="342900" indent="-342900">
                <a:lnSpc>
                  <a:spcPct val="130000"/>
                </a:lnSpc>
                <a:buClr>
                  <a:srgbClr val="CC0000"/>
                </a:buClr>
                <a:buSzPct val="65000"/>
                <a:buFont typeface="Wingdings" pitchFamily="2" charset="2"/>
                <a:buNone/>
                <a:defRPr/>
              </a:pPr>
              <a:r>
                <a:rPr lang="hr-HR" sz="1200" i="1" dirty="0">
                  <a:latin typeface="Arial" charset="0"/>
                  <a:cs typeface="+mn-cs"/>
                </a:rPr>
                <a:t>(avenin)</a:t>
              </a:r>
              <a:endParaRPr lang="en-US" sz="1200" i="1" dirty="0">
                <a:latin typeface="Arial" charset="0"/>
                <a:cs typeface="+mn-cs"/>
              </a:endParaRPr>
            </a:p>
          </p:txBody>
        </p:sp>
      </p:grpSp>
      <p:pic>
        <p:nvPicPr>
          <p:cNvPr id="12" name="Picture 5" descr="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222920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8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8327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628800"/>
            <a:ext cx="8005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Danas – sve više ljudi </a:t>
            </a:r>
            <a:r>
              <a:rPr lang="hr-HR" sz="2800" dirty="0" smtClean="0"/>
              <a:t>na bezglutenskoj prehrani</a:t>
            </a:r>
            <a:endParaRPr lang="hr-HR" sz="2800" dirty="0"/>
          </a:p>
        </p:txBody>
      </p:sp>
      <p:pic>
        <p:nvPicPr>
          <p:cNvPr id="5" name="Picture 5" descr="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+mn-lt"/>
              </a:rPr>
              <a:t>Bezglutenska prehrana</a:t>
            </a:r>
            <a:endParaRPr lang="hr-HR" dirty="0">
              <a:latin typeface="+mn-lt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Značajan učinak na kvalitetu života</a:t>
            </a:r>
          </a:p>
          <a:p>
            <a:pPr eaLnBrk="1" hangingPunct="1"/>
            <a:r>
              <a:rPr lang="hr-HR" smtClean="0"/>
              <a:t>Pridržavanje prehrane - </a:t>
            </a:r>
            <a:r>
              <a:rPr lang="en-US" smtClean="0"/>
              <a:t>42% </a:t>
            </a:r>
            <a:r>
              <a:rPr lang="hr-HR" smtClean="0"/>
              <a:t>d</a:t>
            </a:r>
            <a:r>
              <a:rPr lang="en-US" smtClean="0"/>
              <a:t>o 91% </a:t>
            </a:r>
            <a:endParaRPr lang="hr-HR" smtClean="0"/>
          </a:p>
          <a:p>
            <a:pPr eaLnBrk="1" hangingPunct="1"/>
            <a:r>
              <a:rPr lang="hr-HR" smtClean="0"/>
              <a:t>Bolesnici i klinički prepoznati i nađeni probirom ne razlikuju se u pridržavanju bezglutenske prehrane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b="1" smtClean="0"/>
              <a:t>			</a:t>
            </a:r>
            <a:r>
              <a:rPr lang="hr-HR" sz="2000" b="1" smtClean="0"/>
              <a:t>	</a:t>
            </a:r>
            <a:r>
              <a:rPr lang="hr-HR" sz="2000" i="1" smtClean="0"/>
              <a:t>Hall et al, </a:t>
            </a:r>
            <a:r>
              <a:rPr lang="en-US" sz="2000" i="1" smtClean="0"/>
              <a:t>Aliment Pharmacol Ther 2009</a:t>
            </a:r>
            <a:endParaRPr lang="hr-HR" smtClean="0"/>
          </a:p>
        </p:txBody>
      </p:sp>
      <p:pic>
        <p:nvPicPr>
          <p:cNvPr id="57348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Bezglutenska prehrana - učestalost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2012 - Novi Zeland – 4% djece</a:t>
            </a:r>
          </a:p>
          <a:p>
            <a:endParaRPr lang="hr-HR" dirty="0" smtClean="0"/>
          </a:p>
          <a:p>
            <a:r>
              <a:rPr lang="hr-HR" dirty="0" smtClean="0"/>
              <a:t>2013 – Vel. Britanija	</a:t>
            </a:r>
          </a:p>
          <a:p>
            <a:pPr lvl="1"/>
            <a:r>
              <a:rPr lang="hr-HR" dirty="0" smtClean="0"/>
              <a:t>13% ima simptome vezane uz gluten</a:t>
            </a:r>
          </a:p>
          <a:p>
            <a:pPr lvl="1"/>
            <a:r>
              <a:rPr lang="hr-HR" dirty="0" smtClean="0"/>
              <a:t>3.7% na bezglutenskoj prehrani</a:t>
            </a:r>
            <a:endParaRPr lang="en-US" dirty="0"/>
          </a:p>
        </p:txBody>
      </p:sp>
      <p:pic>
        <p:nvPicPr>
          <p:cNvPr id="1026" name="Picture 2" descr="Slikovni rezultat za novak đokov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94151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1.gstatic.com/images?q=tbn:ANd9GcQPN0XzHqlYoBuv65gKyJO93eZLtjplZ1dh2Mk7sshGXkxIhpQ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25" y="271462"/>
            <a:ext cx="2857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6" y="271462"/>
            <a:ext cx="1714500" cy="2657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3" y="271463"/>
            <a:ext cx="2018730" cy="2681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81463"/>
            <a:ext cx="19907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Gluten – da ili ne?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Brojni poremećaji izazvani glutenom </a:t>
            </a:r>
          </a:p>
          <a:p>
            <a:endParaRPr lang="hr-HR" dirty="0" smtClean="0"/>
          </a:p>
          <a:p>
            <a:r>
              <a:rPr lang="hr-HR" dirty="0" smtClean="0"/>
              <a:t>Bezglutenska </a:t>
            </a:r>
            <a:r>
              <a:rPr lang="hr-HR" dirty="0"/>
              <a:t>prehrana sigurna čak i kad se koristi za duže </a:t>
            </a:r>
            <a:r>
              <a:rPr lang="hr-HR" dirty="0" smtClean="0"/>
              <a:t>vrijeme</a:t>
            </a:r>
          </a:p>
          <a:p>
            <a:r>
              <a:rPr lang="hr-HR" dirty="0" smtClean="0"/>
              <a:t>Ipak - treba </a:t>
            </a:r>
            <a:r>
              <a:rPr lang="hr-HR" dirty="0"/>
              <a:t>biti pod nadzorom nutricioniste </a:t>
            </a:r>
            <a:r>
              <a:rPr lang="hr-HR" dirty="0" smtClean="0"/>
              <a:t>jer:</a:t>
            </a:r>
          </a:p>
          <a:p>
            <a:pPr lvl="1"/>
            <a:r>
              <a:rPr lang="hr-HR" dirty="0" smtClean="0"/>
              <a:t>postoje </a:t>
            </a:r>
            <a:r>
              <a:rPr lang="hr-HR" dirty="0"/>
              <a:t>neki specifični nedostaci bezglutenske prehrane (npr. unos tiamina i vitamina A) </a:t>
            </a:r>
            <a:endParaRPr lang="hr-HR" dirty="0" smtClean="0"/>
          </a:p>
          <a:p>
            <a:pPr lvl="1"/>
            <a:r>
              <a:rPr lang="hr-HR" dirty="0" smtClean="0"/>
              <a:t>loš </a:t>
            </a:r>
            <a:r>
              <a:rPr lang="hr-HR" dirty="0"/>
              <a:t>odabir </a:t>
            </a:r>
            <a:r>
              <a:rPr lang="hr-HR" dirty="0" smtClean="0"/>
              <a:t>namirnica</a:t>
            </a:r>
          </a:p>
          <a:p>
            <a:endParaRPr lang="hr-HR" dirty="0" smtClean="0"/>
          </a:p>
          <a:p>
            <a:r>
              <a:rPr lang="hr-HR" dirty="0" smtClean="0"/>
              <a:t>Bezglutenska </a:t>
            </a:r>
            <a:r>
              <a:rPr lang="hr-HR" dirty="0"/>
              <a:t>prehrana može biti dobro balansirana prehrana, ali to ne znači da je ujedno i zdravija </a:t>
            </a:r>
            <a:endParaRPr lang="hr-HR" dirty="0" smtClean="0"/>
          </a:p>
          <a:p>
            <a:r>
              <a:rPr lang="hr-HR" dirty="0" smtClean="0"/>
              <a:t>Ne </a:t>
            </a:r>
            <a:r>
              <a:rPr lang="hr-HR" dirty="0"/>
              <a:t>postoje dokazi koji bi podržali tezu da je ova prehrana poželjnija ili zdravija za opću populaciju </a:t>
            </a:r>
          </a:p>
        </p:txBody>
      </p:sp>
      <p:pic>
        <p:nvPicPr>
          <p:cNvPr id="4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dirty="0" smtClean="0"/>
              <a:t>Celijakija</a:t>
            </a:r>
          </a:p>
          <a:p>
            <a:pPr marL="0" indent="0" algn="ctr">
              <a:buNone/>
            </a:pPr>
            <a:r>
              <a:rPr lang="hr-HR" sz="6000" b="1" dirty="0"/>
              <a:t>≠</a:t>
            </a:r>
            <a:endParaRPr lang="hr-HR" sz="6000" b="1" dirty="0" smtClean="0"/>
          </a:p>
          <a:p>
            <a:pPr marL="0" indent="0" algn="ctr">
              <a:buNone/>
            </a:pPr>
            <a:r>
              <a:rPr lang="hr-HR" sz="4400" dirty="0" smtClean="0"/>
              <a:t>Alergija na gluten</a:t>
            </a:r>
          </a:p>
          <a:p>
            <a:pPr marL="0" indent="0" algn="ctr">
              <a:buNone/>
            </a:pPr>
            <a:r>
              <a:rPr lang="hr-HR" sz="6000" b="1" dirty="0"/>
              <a:t>≠</a:t>
            </a:r>
            <a:endParaRPr lang="hr-HR" sz="6000" b="1" dirty="0" smtClean="0"/>
          </a:p>
          <a:p>
            <a:pPr marL="0" indent="0" algn="ctr">
              <a:buNone/>
            </a:pPr>
            <a:r>
              <a:rPr lang="hr-HR" sz="4400" dirty="0" smtClean="0"/>
              <a:t>Preosjetljivost na gluten</a:t>
            </a:r>
            <a:endParaRPr lang="hr-HR" sz="4400" dirty="0"/>
          </a:p>
        </p:txBody>
      </p:sp>
      <p:sp>
        <p:nvSpPr>
          <p:cNvPr id="4" name="TextBox 3"/>
          <p:cNvSpPr txBox="1"/>
          <p:nvPr/>
        </p:nvSpPr>
        <p:spPr>
          <a:xfrm rot="20273548">
            <a:off x="611560" y="2216478"/>
            <a:ext cx="792088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Prije </a:t>
            </a:r>
            <a:r>
              <a:rPr lang="hr-HR" sz="4000" b="1" dirty="0" smtClean="0"/>
              <a:t>započinjanja bezglutenske prehrane </a:t>
            </a:r>
          </a:p>
          <a:p>
            <a:pPr algn="ctr"/>
            <a:r>
              <a:rPr lang="hr-HR" sz="4000" b="1" dirty="0" smtClean="0"/>
              <a:t>mora </a:t>
            </a:r>
            <a:r>
              <a:rPr lang="hr-HR" sz="4000" b="1" dirty="0"/>
              <a:t>se isključiti celijakija i alergija na </a:t>
            </a:r>
            <a:r>
              <a:rPr lang="hr-HR" sz="4000" b="1" dirty="0" smtClean="0"/>
              <a:t>gluten</a:t>
            </a:r>
            <a:endParaRPr lang="hr-HR" sz="4000" b="1" dirty="0"/>
          </a:p>
        </p:txBody>
      </p:sp>
      <p:pic>
        <p:nvPicPr>
          <p:cNvPr id="5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667000"/>
            <a:ext cx="6248400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Bolesnici s celijakijom moraju biti na </a:t>
            </a:r>
            <a:r>
              <a:rPr lang="hr-HR" sz="2800" b="1" dirty="0" smtClean="0"/>
              <a:t>strogoj, doživotnoj bezglutenskoj prehrani.</a:t>
            </a:r>
          </a:p>
          <a:p>
            <a:endParaRPr lang="hr-HR" sz="2800" dirty="0" smtClean="0"/>
          </a:p>
          <a:p>
            <a:r>
              <a:rPr lang="hr-HR" sz="2800" dirty="0" smtClean="0"/>
              <a:t>Nepridržavanje prehrane dovodi do brojnih i po život opasnih komplikacija.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810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Hvala na pažnji!</a:t>
            </a:r>
            <a:endParaRPr lang="en-US" dirty="0"/>
          </a:p>
        </p:txBody>
      </p:sp>
      <p:pic>
        <p:nvPicPr>
          <p:cNvPr id="4" name="Picture 3" descr="prez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24"/>
            <a:ext cx="9168341" cy="6840541"/>
          </a:xfrm>
          <a:prstGeom prst="rect">
            <a:avLst/>
          </a:prstGeom>
        </p:spPr>
      </p:pic>
      <p:pic>
        <p:nvPicPr>
          <p:cNvPr id="5" name="Picture 5" descr="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222920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158911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82575" y="1749425"/>
            <a:ext cx="8640763" cy="4968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55299" name="AutoShap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hr-HR" smtClean="0"/>
              <a:t>Filogenetika žitarica</a:t>
            </a:r>
            <a:endParaRPr lang="en-US" smtClean="0"/>
          </a:p>
        </p:txBody>
      </p:sp>
      <p:grpSp>
        <p:nvGrpSpPr>
          <p:cNvPr id="55300" name="Group 6"/>
          <p:cNvGrpSpPr>
            <a:grpSpLocks/>
          </p:cNvGrpSpPr>
          <p:nvPr/>
        </p:nvGrpSpPr>
        <p:grpSpPr bwMode="auto">
          <a:xfrm>
            <a:off x="752475" y="1773238"/>
            <a:ext cx="8391525" cy="4529137"/>
            <a:chOff x="443" y="978"/>
            <a:chExt cx="5948" cy="2853"/>
          </a:xfrm>
        </p:grpSpPr>
        <p:sp>
          <p:nvSpPr>
            <p:cNvPr id="55302" name="Rectangle 7"/>
            <p:cNvSpPr>
              <a:spLocks noChangeArrowheads="1"/>
            </p:cNvSpPr>
            <p:nvPr/>
          </p:nvSpPr>
          <p:spPr bwMode="auto">
            <a:xfrm>
              <a:off x="443" y="1077"/>
              <a:ext cx="6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/>
                <a:t>Family</a:t>
              </a:r>
            </a:p>
          </p:txBody>
        </p:sp>
        <p:sp>
          <p:nvSpPr>
            <p:cNvPr id="55303" name="Rectangle 8"/>
            <p:cNvSpPr>
              <a:spLocks noChangeArrowheads="1"/>
            </p:cNvSpPr>
            <p:nvPr/>
          </p:nvSpPr>
          <p:spPr bwMode="auto">
            <a:xfrm>
              <a:off x="4039" y="978"/>
              <a:ext cx="85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/>
                <a:t>Poaceae</a:t>
              </a:r>
            </a:p>
          </p:txBody>
        </p:sp>
        <p:sp>
          <p:nvSpPr>
            <p:cNvPr id="55304" name="Rectangle 9"/>
            <p:cNvSpPr>
              <a:spLocks noChangeArrowheads="1"/>
            </p:cNvSpPr>
            <p:nvPr/>
          </p:nvSpPr>
          <p:spPr bwMode="auto">
            <a:xfrm>
              <a:off x="443" y="1818"/>
              <a:ext cx="95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/>
                <a:t>Subfamily</a:t>
              </a:r>
            </a:p>
          </p:txBody>
        </p:sp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2204" y="1840"/>
              <a:ext cx="7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000"/>
                <a:t>Pooideae</a:t>
              </a:r>
            </a:p>
          </p:txBody>
        </p:sp>
        <p:sp>
          <p:nvSpPr>
            <p:cNvPr id="55306" name="Rectangle 11"/>
            <p:cNvSpPr>
              <a:spLocks noChangeArrowheads="1"/>
            </p:cNvSpPr>
            <p:nvPr/>
          </p:nvSpPr>
          <p:spPr bwMode="auto">
            <a:xfrm>
              <a:off x="3546" y="1840"/>
              <a:ext cx="9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000"/>
                <a:t>Oryzoideae</a:t>
              </a:r>
            </a:p>
          </p:txBody>
        </p:sp>
        <p:sp>
          <p:nvSpPr>
            <p:cNvPr id="55307" name="Rectangle 12"/>
            <p:cNvSpPr>
              <a:spLocks noChangeArrowheads="1"/>
            </p:cNvSpPr>
            <p:nvPr/>
          </p:nvSpPr>
          <p:spPr bwMode="auto">
            <a:xfrm>
              <a:off x="4431" y="1840"/>
              <a:ext cx="10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000"/>
                <a:t>  Panicoideae</a:t>
              </a:r>
            </a:p>
          </p:txBody>
        </p:sp>
        <p:sp>
          <p:nvSpPr>
            <p:cNvPr id="55308" name="Rectangle 13"/>
            <p:cNvSpPr>
              <a:spLocks noChangeArrowheads="1"/>
            </p:cNvSpPr>
            <p:nvPr/>
          </p:nvSpPr>
          <p:spPr bwMode="auto">
            <a:xfrm>
              <a:off x="443" y="2702"/>
              <a:ext cx="60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/>
                <a:t>Tribus</a:t>
              </a:r>
            </a:p>
          </p:txBody>
        </p:sp>
        <p:sp>
          <p:nvSpPr>
            <p:cNvPr id="55309" name="Rectangle 14"/>
            <p:cNvSpPr>
              <a:spLocks noChangeArrowheads="1"/>
            </p:cNvSpPr>
            <p:nvPr/>
          </p:nvSpPr>
          <p:spPr bwMode="auto">
            <a:xfrm>
              <a:off x="1635" y="2724"/>
              <a:ext cx="6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000">
                  <a:solidFill>
                    <a:srgbClr val="FF6600"/>
                  </a:solidFill>
                </a:rPr>
                <a:t>Triticeae</a:t>
              </a:r>
            </a:p>
          </p:txBody>
        </p:sp>
        <p:sp>
          <p:nvSpPr>
            <p:cNvPr id="55310" name="Rectangle 15"/>
            <p:cNvSpPr>
              <a:spLocks noChangeArrowheads="1"/>
            </p:cNvSpPr>
            <p:nvPr/>
          </p:nvSpPr>
          <p:spPr bwMode="auto">
            <a:xfrm>
              <a:off x="2822" y="2724"/>
              <a:ext cx="7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000">
                  <a:solidFill>
                    <a:srgbClr val="008000"/>
                  </a:solidFill>
                </a:rPr>
                <a:t>Aveneae</a:t>
              </a:r>
            </a:p>
          </p:txBody>
        </p:sp>
        <p:sp>
          <p:nvSpPr>
            <p:cNvPr id="55311" name="Rectangle 16"/>
            <p:cNvSpPr>
              <a:spLocks noChangeArrowheads="1"/>
            </p:cNvSpPr>
            <p:nvPr/>
          </p:nvSpPr>
          <p:spPr bwMode="auto">
            <a:xfrm>
              <a:off x="3652" y="2724"/>
              <a:ext cx="6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000"/>
                <a:t>Oryzeae</a:t>
              </a:r>
            </a:p>
          </p:txBody>
        </p:sp>
        <p:sp>
          <p:nvSpPr>
            <p:cNvPr id="55312" name="Rectangle 17"/>
            <p:cNvSpPr>
              <a:spLocks noChangeArrowheads="1"/>
            </p:cNvSpPr>
            <p:nvPr/>
          </p:nvSpPr>
          <p:spPr bwMode="auto">
            <a:xfrm>
              <a:off x="4579" y="2724"/>
              <a:ext cx="7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000"/>
                <a:t>Paniceae</a:t>
              </a:r>
            </a:p>
          </p:txBody>
        </p:sp>
        <p:sp>
          <p:nvSpPr>
            <p:cNvPr id="55313" name="Rectangle 18"/>
            <p:cNvSpPr>
              <a:spLocks noChangeArrowheads="1"/>
            </p:cNvSpPr>
            <p:nvPr/>
          </p:nvSpPr>
          <p:spPr bwMode="auto">
            <a:xfrm>
              <a:off x="5580" y="2724"/>
              <a:ext cx="5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000"/>
                <a:t>Zeeae</a:t>
              </a:r>
            </a:p>
          </p:txBody>
        </p:sp>
        <p:sp>
          <p:nvSpPr>
            <p:cNvPr id="55314" name="Rectangle 19"/>
            <p:cNvSpPr>
              <a:spLocks noChangeArrowheads="1"/>
            </p:cNvSpPr>
            <p:nvPr/>
          </p:nvSpPr>
          <p:spPr bwMode="auto">
            <a:xfrm>
              <a:off x="443" y="3422"/>
              <a:ext cx="63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/>
                <a:t>Genus</a:t>
              </a:r>
            </a:p>
          </p:txBody>
        </p:sp>
        <p:sp>
          <p:nvSpPr>
            <p:cNvPr id="55315" name="Rectangle 20"/>
            <p:cNvSpPr>
              <a:spLocks noChangeArrowheads="1"/>
            </p:cNvSpPr>
            <p:nvPr/>
          </p:nvSpPr>
          <p:spPr bwMode="auto">
            <a:xfrm>
              <a:off x="1093" y="3477"/>
              <a:ext cx="5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FF6600"/>
                  </a:solidFill>
                </a:rPr>
                <a:t>Triticum</a:t>
              </a:r>
            </a:p>
          </p:txBody>
        </p:sp>
        <p:sp>
          <p:nvSpPr>
            <p:cNvPr id="55316" name="Rectangle 21"/>
            <p:cNvSpPr>
              <a:spLocks noChangeArrowheads="1"/>
            </p:cNvSpPr>
            <p:nvPr/>
          </p:nvSpPr>
          <p:spPr bwMode="auto">
            <a:xfrm>
              <a:off x="1721" y="3477"/>
              <a:ext cx="4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FF6600"/>
                  </a:solidFill>
                </a:rPr>
                <a:t>Secale</a:t>
              </a:r>
            </a:p>
          </p:txBody>
        </p:sp>
        <p:sp>
          <p:nvSpPr>
            <p:cNvPr id="55317" name="Rectangle 22"/>
            <p:cNvSpPr>
              <a:spLocks noChangeArrowheads="1"/>
            </p:cNvSpPr>
            <p:nvPr/>
          </p:nvSpPr>
          <p:spPr bwMode="auto">
            <a:xfrm>
              <a:off x="2237" y="3477"/>
              <a:ext cx="6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FF6600"/>
                  </a:solidFill>
                </a:rPr>
                <a:t>Hordeum</a:t>
              </a:r>
            </a:p>
          </p:txBody>
        </p:sp>
        <p:sp>
          <p:nvSpPr>
            <p:cNvPr id="55318" name="Rectangle 23"/>
            <p:cNvSpPr>
              <a:spLocks noChangeArrowheads="1"/>
            </p:cNvSpPr>
            <p:nvPr/>
          </p:nvSpPr>
          <p:spPr bwMode="auto">
            <a:xfrm>
              <a:off x="2932" y="3488"/>
              <a:ext cx="4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</a:rPr>
                <a:t>Avena</a:t>
              </a:r>
            </a:p>
          </p:txBody>
        </p:sp>
        <p:sp>
          <p:nvSpPr>
            <p:cNvPr id="55319" name="Rectangle 24"/>
            <p:cNvSpPr>
              <a:spLocks noChangeArrowheads="1"/>
            </p:cNvSpPr>
            <p:nvPr/>
          </p:nvSpPr>
          <p:spPr bwMode="auto">
            <a:xfrm>
              <a:off x="3762" y="3488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/>
                <a:t>Oryza</a:t>
              </a:r>
            </a:p>
          </p:txBody>
        </p:sp>
        <p:sp>
          <p:nvSpPr>
            <p:cNvPr id="55320" name="Rectangle 25"/>
            <p:cNvSpPr>
              <a:spLocks noChangeArrowheads="1"/>
            </p:cNvSpPr>
            <p:nvPr/>
          </p:nvSpPr>
          <p:spPr bwMode="auto">
            <a:xfrm>
              <a:off x="4535" y="3488"/>
              <a:ext cx="8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/>
                <a:t>Pennisetum</a:t>
              </a:r>
            </a:p>
          </p:txBody>
        </p:sp>
        <p:sp>
          <p:nvSpPr>
            <p:cNvPr id="55321" name="Rectangle 26"/>
            <p:cNvSpPr>
              <a:spLocks noChangeArrowheads="1"/>
            </p:cNvSpPr>
            <p:nvPr/>
          </p:nvSpPr>
          <p:spPr bwMode="auto">
            <a:xfrm>
              <a:off x="5663" y="3488"/>
              <a:ext cx="2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/>
                <a:t>Zea</a:t>
              </a:r>
            </a:p>
          </p:txBody>
        </p:sp>
        <p:sp>
          <p:nvSpPr>
            <p:cNvPr id="55322" name="Rectangle 27"/>
            <p:cNvSpPr>
              <a:spLocks noChangeArrowheads="1"/>
            </p:cNvSpPr>
            <p:nvPr/>
          </p:nvSpPr>
          <p:spPr bwMode="auto">
            <a:xfrm>
              <a:off x="1115" y="3647"/>
              <a:ext cx="4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i="1">
                  <a:solidFill>
                    <a:srgbClr val="FF6600"/>
                  </a:solidFill>
                </a:rPr>
                <a:t>Wheat</a:t>
              </a:r>
            </a:p>
          </p:txBody>
        </p:sp>
        <p:sp>
          <p:nvSpPr>
            <p:cNvPr id="55323" name="Rectangle 28"/>
            <p:cNvSpPr>
              <a:spLocks noChangeArrowheads="1"/>
            </p:cNvSpPr>
            <p:nvPr/>
          </p:nvSpPr>
          <p:spPr bwMode="auto">
            <a:xfrm>
              <a:off x="1699" y="3647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i="1">
                  <a:solidFill>
                    <a:srgbClr val="FF6600"/>
                  </a:solidFill>
                </a:rPr>
                <a:t>Rye</a:t>
              </a:r>
            </a:p>
          </p:txBody>
        </p:sp>
        <p:sp>
          <p:nvSpPr>
            <p:cNvPr id="55324" name="Rectangle 29"/>
            <p:cNvSpPr>
              <a:spLocks noChangeArrowheads="1"/>
            </p:cNvSpPr>
            <p:nvPr/>
          </p:nvSpPr>
          <p:spPr bwMode="auto">
            <a:xfrm>
              <a:off x="2314" y="3647"/>
              <a:ext cx="4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i="1">
                  <a:solidFill>
                    <a:srgbClr val="FF6600"/>
                  </a:solidFill>
                </a:rPr>
                <a:t>Barley</a:t>
              </a:r>
            </a:p>
          </p:txBody>
        </p:sp>
        <p:sp>
          <p:nvSpPr>
            <p:cNvPr id="55325" name="Rectangle 30"/>
            <p:cNvSpPr>
              <a:spLocks noChangeArrowheads="1"/>
            </p:cNvSpPr>
            <p:nvPr/>
          </p:nvSpPr>
          <p:spPr bwMode="auto">
            <a:xfrm>
              <a:off x="2965" y="3658"/>
              <a:ext cx="2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i="1">
                  <a:solidFill>
                    <a:srgbClr val="008000"/>
                  </a:solidFill>
                </a:rPr>
                <a:t>Oat</a:t>
              </a:r>
            </a:p>
          </p:txBody>
        </p:sp>
        <p:sp>
          <p:nvSpPr>
            <p:cNvPr id="55326" name="Rectangle 31"/>
            <p:cNvSpPr>
              <a:spLocks noChangeArrowheads="1"/>
            </p:cNvSpPr>
            <p:nvPr/>
          </p:nvSpPr>
          <p:spPr bwMode="auto">
            <a:xfrm>
              <a:off x="3806" y="3658"/>
              <a:ext cx="3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i="1"/>
                <a:t>Rice</a:t>
              </a:r>
            </a:p>
          </p:txBody>
        </p:sp>
        <p:sp>
          <p:nvSpPr>
            <p:cNvPr id="55327" name="Rectangle 32"/>
            <p:cNvSpPr>
              <a:spLocks noChangeArrowheads="1"/>
            </p:cNvSpPr>
            <p:nvPr/>
          </p:nvSpPr>
          <p:spPr bwMode="auto">
            <a:xfrm>
              <a:off x="4735" y="3658"/>
              <a:ext cx="4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i="1"/>
                <a:t>Millet</a:t>
              </a:r>
            </a:p>
          </p:txBody>
        </p:sp>
        <p:sp>
          <p:nvSpPr>
            <p:cNvPr id="55328" name="Rectangle 33"/>
            <p:cNvSpPr>
              <a:spLocks noChangeArrowheads="1"/>
            </p:cNvSpPr>
            <p:nvPr/>
          </p:nvSpPr>
          <p:spPr bwMode="auto">
            <a:xfrm>
              <a:off x="5643" y="3658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i="1"/>
                <a:t>Corn</a:t>
              </a:r>
            </a:p>
          </p:txBody>
        </p:sp>
        <p:sp>
          <p:nvSpPr>
            <p:cNvPr id="55329" name="Line 34"/>
            <p:cNvSpPr>
              <a:spLocks noChangeShapeType="1"/>
            </p:cNvSpPr>
            <p:nvPr/>
          </p:nvSpPr>
          <p:spPr bwMode="auto">
            <a:xfrm>
              <a:off x="2654" y="1941"/>
              <a:ext cx="518" cy="40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55330" name="Rectangle 35"/>
            <p:cNvSpPr>
              <a:spLocks noChangeArrowheads="1"/>
            </p:cNvSpPr>
            <p:nvPr/>
          </p:nvSpPr>
          <p:spPr bwMode="auto">
            <a:xfrm>
              <a:off x="5171" y="1827"/>
              <a:ext cx="12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/>
                <a:t>      Andropo-</a:t>
              </a:r>
            </a:p>
            <a:p>
              <a:pPr algn="ctr"/>
              <a:r>
                <a:rPr lang="de-DE" sz="2000"/>
                <a:t>     gonoideae</a:t>
              </a:r>
            </a:p>
          </p:txBody>
        </p:sp>
        <p:sp>
          <p:nvSpPr>
            <p:cNvPr id="55331" name="Line 36"/>
            <p:cNvSpPr>
              <a:spLocks noChangeShapeType="1"/>
            </p:cNvSpPr>
            <p:nvPr/>
          </p:nvSpPr>
          <p:spPr bwMode="auto">
            <a:xfrm>
              <a:off x="3124" y="2944"/>
              <a:ext cx="0" cy="4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32" name="Line 37"/>
            <p:cNvSpPr>
              <a:spLocks noChangeShapeType="1"/>
            </p:cNvSpPr>
            <p:nvPr/>
          </p:nvSpPr>
          <p:spPr bwMode="auto">
            <a:xfrm>
              <a:off x="3931" y="2951"/>
              <a:ext cx="0" cy="4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33" name="Line 38"/>
            <p:cNvSpPr>
              <a:spLocks noChangeShapeType="1"/>
            </p:cNvSpPr>
            <p:nvPr/>
          </p:nvSpPr>
          <p:spPr bwMode="auto">
            <a:xfrm>
              <a:off x="4876" y="2957"/>
              <a:ext cx="0" cy="4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34" name="Line 39"/>
            <p:cNvSpPr>
              <a:spLocks noChangeShapeType="1"/>
            </p:cNvSpPr>
            <p:nvPr/>
          </p:nvSpPr>
          <p:spPr bwMode="auto">
            <a:xfrm>
              <a:off x="5787" y="2957"/>
              <a:ext cx="0" cy="4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35" name="Line 40"/>
            <p:cNvSpPr>
              <a:spLocks noChangeShapeType="1"/>
            </p:cNvSpPr>
            <p:nvPr/>
          </p:nvSpPr>
          <p:spPr bwMode="auto">
            <a:xfrm>
              <a:off x="3931" y="2162"/>
              <a:ext cx="0" cy="4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36" name="Line 41"/>
            <p:cNvSpPr>
              <a:spLocks noChangeShapeType="1"/>
            </p:cNvSpPr>
            <p:nvPr/>
          </p:nvSpPr>
          <p:spPr bwMode="auto">
            <a:xfrm>
              <a:off x="4876" y="2162"/>
              <a:ext cx="0" cy="4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37" name="Line 42"/>
            <p:cNvSpPr>
              <a:spLocks noChangeShapeType="1"/>
            </p:cNvSpPr>
            <p:nvPr/>
          </p:nvSpPr>
          <p:spPr bwMode="auto">
            <a:xfrm>
              <a:off x="5764" y="2312"/>
              <a:ext cx="0" cy="32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grpSp>
          <p:nvGrpSpPr>
            <p:cNvPr id="55338" name="Group 43"/>
            <p:cNvGrpSpPr>
              <a:grpSpLocks/>
            </p:cNvGrpSpPr>
            <p:nvPr/>
          </p:nvGrpSpPr>
          <p:grpSpPr bwMode="auto">
            <a:xfrm>
              <a:off x="1956" y="2129"/>
              <a:ext cx="1135" cy="494"/>
              <a:chOff x="1956" y="2129"/>
              <a:chExt cx="1135" cy="371"/>
            </a:xfrm>
          </p:grpSpPr>
          <p:sp>
            <p:nvSpPr>
              <p:cNvPr id="55347" name="Line 44"/>
              <p:cNvSpPr>
                <a:spLocks noChangeShapeType="1"/>
              </p:cNvSpPr>
              <p:nvPr/>
            </p:nvSpPr>
            <p:spPr bwMode="auto">
              <a:xfrm flipH="1">
                <a:off x="1956" y="2133"/>
                <a:ext cx="566" cy="367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5348" name="Line 45"/>
              <p:cNvSpPr>
                <a:spLocks noChangeShapeType="1"/>
              </p:cNvSpPr>
              <p:nvPr/>
            </p:nvSpPr>
            <p:spPr bwMode="auto">
              <a:xfrm>
                <a:off x="2525" y="2129"/>
                <a:ext cx="566" cy="367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grpSp>
          <p:nvGrpSpPr>
            <p:cNvPr id="55339" name="Group 46"/>
            <p:cNvGrpSpPr>
              <a:grpSpLocks/>
            </p:cNvGrpSpPr>
            <p:nvPr/>
          </p:nvGrpSpPr>
          <p:grpSpPr bwMode="auto">
            <a:xfrm>
              <a:off x="1341" y="2936"/>
              <a:ext cx="1135" cy="439"/>
              <a:chOff x="1956" y="2129"/>
              <a:chExt cx="1135" cy="371"/>
            </a:xfrm>
          </p:grpSpPr>
          <p:sp>
            <p:nvSpPr>
              <p:cNvPr id="55345" name="Line 47"/>
              <p:cNvSpPr>
                <a:spLocks noChangeShapeType="1"/>
              </p:cNvSpPr>
              <p:nvPr/>
            </p:nvSpPr>
            <p:spPr bwMode="auto">
              <a:xfrm flipH="1">
                <a:off x="1956" y="2133"/>
                <a:ext cx="566" cy="367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55346" name="Line 48"/>
              <p:cNvSpPr>
                <a:spLocks noChangeShapeType="1"/>
              </p:cNvSpPr>
              <p:nvPr/>
            </p:nvSpPr>
            <p:spPr bwMode="auto">
              <a:xfrm>
                <a:off x="2525" y="2129"/>
                <a:ext cx="566" cy="367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55340" name="Line 49"/>
            <p:cNvSpPr>
              <a:spLocks noChangeShapeType="1"/>
            </p:cNvSpPr>
            <p:nvPr/>
          </p:nvSpPr>
          <p:spPr bwMode="auto">
            <a:xfrm>
              <a:off x="1920" y="2934"/>
              <a:ext cx="0" cy="4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41" name="Line 50"/>
            <p:cNvSpPr>
              <a:spLocks noChangeShapeType="1"/>
            </p:cNvSpPr>
            <p:nvPr/>
          </p:nvSpPr>
          <p:spPr bwMode="auto">
            <a:xfrm flipH="1">
              <a:off x="2578" y="1189"/>
              <a:ext cx="1756" cy="61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42" name="Line 51"/>
            <p:cNvSpPr>
              <a:spLocks noChangeShapeType="1"/>
            </p:cNvSpPr>
            <p:nvPr/>
          </p:nvSpPr>
          <p:spPr bwMode="auto">
            <a:xfrm flipH="1">
              <a:off x="3945" y="1189"/>
              <a:ext cx="400" cy="57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43" name="Line 52"/>
            <p:cNvSpPr>
              <a:spLocks noChangeShapeType="1"/>
            </p:cNvSpPr>
            <p:nvPr/>
          </p:nvSpPr>
          <p:spPr bwMode="auto">
            <a:xfrm>
              <a:off x="4356" y="1189"/>
              <a:ext cx="489" cy="5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5344" name="Line 53"/>
            <p:cNvSpPr>
              <a:spLocks noChangeShapeType="1"/>
            </p:cNvSpPr>
            <p:nvPr/>
          </p:nvSpPr>
          <p:spPr bwMode="auto">
            <a:xfrm>
              <a:off x="4378" y="1189"/>
              <a:ext cx="1389" cy="55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pic>
        <p:nvPicPr>
          <p:cNvPr id="55301" name="Picture 5" descr="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940" y="1728782"/>
            <a:ext cx="4463408" cy="4495800"/>
          </a:xfrm>
        </p:spPr>
        <p:txBody>
          <a:bodyPr>
            <a:normAutofit/>
          </a:bodyPr>
          <a:lstStyle/>
          <a:p>
            <a:r>
              <a:rPr lang="hr-HR" dirty="0" smtClean="0"/>
              <a:t>prije </a:t>
            </a:r>
            <a:r>
              <a:rPr lang="hr-HR" dirty="0"/>
              <a:t>10 </a:t>
            </a:r>
            <a:r>
              <a:rPr lang="hr-HR" dirty="0" smtClean="0"/>
              <a:t>000 godina – </a:t>
            </a:r>
          </a:p>
          <a:p>
            <a:pPr lvl="1"/>
            <a:r>
              <a:rPr lang="hr-HR" dirty="0" smtClean="0"/>
              <a:t>završetak </a:t>
            </a:r>
            <a:r>
              <a:rPr lang="hr-HR" dirty="0"/>
              <a:t>ledenog </a:t>
            </a:r>
            <a:r>
              <a:rPr lang="hr-HR" dirty="0" smtClean="0"/>
              <a:t>doba</a:t>
            </a:r>
          </a:p>
          <a:p>
            <a:pPr lvl="1"/>
            <a:r>
              <a:rPr lang="hr-HR" dirty="0" smtClean="0"/>
              <a:t>nova </a:t>
            </a:r>
            <a:r>
              <a:rPr lang="hr-HR" dirty="0"/>
              <a:t>plodna </a:t>
            </a:r>
            <a:r>
              <a:rPr lang="hr-HR" dirty="0" smtClean="0"/>
              <a:t>zemlja =&gt; naseljavanje i uzgoj žitarica</a:t>
            </a:r>
          </a:p>
          <a:p>
            <a:r>
              <a:rPr lang="hr-HR" dirty="0" smtClean="0"/>
              <a:t>sljedećih 3000 g – </a:t>
            </a:r>
          </a:p>
          <a:p>
            <a:pPr lvl="1"/>
            <a:r>
              <a:rPr lang="hr-HR" dirty="0" smtClean="0"/>
              <a:t>širenje po </a:t>
            </a:r>
            <a:r>
              <a:rPr lang="hr-HR" dirty="0"/>
              <a:t>Europi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15" y="1750536"/>
            <a:ext cx="4354685" cy="5107464"/>
          </a:xfrm>
          <a:prstGeom prst="rect">
            <a:avLst/>
          </a:prstGeom>
        </p:spPr>
      </p:pic>
      <p:pic>
        <p:nvPicPr>
          <p:cNvPr id="5" name="Picture 5" descr="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4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92" y="3541215"/>
            <a:ext cx="4756031" cy="33167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628800"/>
            <a:ext cx="3427224" cy="4853136"/>
          </a:xfrm>
        </p:spPr>
        <p:txBody>
          <a:bodyPr>
            <a:normAutofit/>
          </a:bodyPr>
          <a:lstStyle/>
          <a:p>
            <a:r>
              <a:rPr lang="hr-HR" dirty="0" smtClean="0"/>
              <a:t>rane divlje žitarice - nekoliko </a:t>
            </a:r>
            <a:r>
              <a:rPr lang="hr-HR" dirty="0"/>
              <a:t>sjemenki s različitom količinom </a:t>
            </a:r>
            <a:r>
              <a:rPr lang="hr-HR" dirty="0" smtClean="0"/>
              <a:t>glutena</a:t>
            </a:r>
          </a:p>
          <a:p>
            <a:r>
              <a:rPr lang="hr-HR" dirty="0" smtClean="0"/>
              <a:t>današnje - izdašni klasovi puni </a:t>
            </a:r>
            <a:r>
              <a:rPr lang="hr-HR" dirty="0"/>
              <a:t>zrnja bogatih </a:t>
            </a:r>
            <a:r>
              <a:rPr lang="hr-HR" dirty="0" smtClean="0"/>
              <a:t>glutenom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9" y="0"/>
            <a:ext cx="4474459" cy="354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blu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3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89071"/>
            <a:ext cx="7631760" cy="4495800"/>
          </a:xfrm>
        </p:spPr>
        <p:txBody>
          <a:bodyPr>
            <a:normAutofit/>
          </a:bodyPr>
          <a:lstStyle/>
          <a:p>
            <a:r>
              <a:rPr lang="hr-HR" dirty="0" smtClean="0"/>
              <a:t>mijenjanje tijekom povijesti </a:t>
            </a:r>
          </a:p>
          <a:p>
            <a:pPr lvl="1"/>
            <a:r>
              <a:rPr lang="hr-HR" dirty="0" smtClean="0"/>
              <a:t>posebice posljednjih 200 g (pravljenje kruha)</a:t>
            </a:r>
          </a:p>
          <a:p>
            <a:pPr lvl="1"/>
            <a:r>
              <a:rPr lang="hr-HR" dirty="0" smtClean="0"/>
              <a:t>poželjnije žitarice </a:t>
            </a:r>
            <a:r>
              <a:rPr lang="hr-HR" dirty="0"/>
              <a:t>s većim udjelom strukturalnih bjelančevina (glutena) </a:t>
            </a:r>
            <a:r>
              <a:rPr lang="hr-HR" dirty="0" smtClean="0"/>
              <a:t>– veća </a:t>
            </a:r>
            <a:r>
              <a:rPr lang="hr-HR" dirty="0"/>
              <a:t>elastičnost </a:t>
            </a:r>
            <a:r>
              <a:rPr lang="hr-HR" dirty="0" smtClean="0"/>
              <a:t>tijesta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evolucijski - prekratko </a:t>
            </a:r>
          </a:p>
          <a:p>
            <a:pPr marL="0" indent="0">
              <a:buNone/>
            </a:pPr>
            <a:r>
              <a:rPr lang="hr-HR" dirty="0" smtClean="0"/>
              <a:t>	za prilagodbu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92484"/>
            <a:ext cx="4805954" cy="3365515"/>
          </a:xfrm>
          <a:prstGeom prst="rect">
            <a:avLst/>
          </a:prstGeom>
        </p:spPr>
      </p:pic>
      <p:pic>
        <p:nvPicPr>
          <p:cNvPr id="6" name="Picture 5" descr="blu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Poremećaji izazvani glutenom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Konsenzus 2012</a:t>
            </a:r>
            <a:r>
              <a:rPr lang="hr-HR" dirty="0"/>
              <a:t>. </a:t>
            </a:r>
            <a:r>
              <a:rPr lang="hr-HR" dirty="0" smtClean="0"/>
              <a:t>godine:</a:t>
            </a:r>
          </a:p>
          <a:p>
            <a:pPr lvl="1"/>
            <a:r>
              <a:rPr lang="hr-HR" dirty="0" smtClean="0"/>
              <a:t>autoimuni </a:t>
            </a:r>
            <a:r>
              <a:rPr lang="hr-HR" dirty="0"/>
              <a:t>(</a:t>
            </a:r>
            <a:r>
              <a:rPr lang="hr-HR" dirty="0" smtClean="0"/>
              <a:t>celijakija)</a:t>
            </a:r>
          </a:p>
          <a:p>
            <a:pPr lvl="1"/>
            <a:r>
              <a:rPr lang="hr-HR" dirty="0" smtClean="0"/>
              <a:t>alergijski </a:t>
            </a:r>
            <a:r>
              <a:rPr lang="hr-HR" dirty="0"/>
              <a:t>(alergija na pšenicu) </a:t>
            </a:r>
            <a:endParaRPr lang="hr-HR" dirty="0" smtClean="0"/>
          </a:p>
          <a:p>
            <a:pPr lvl="1"/>
            <a:r>
              <a:rPr lang="hr-HR" dirty="0" smtClean="0"/>
              <a:t>vjerojatno </a:t>
            </a:r>
            <a:r>
              <a:rPr lang="hr-HR" dirty="0"/>
              <a:t>imunološki posredovani (preosjetljivost na gluten</a:t>
            </a:r>
            <a:r>
              <a:rPr lang="hr-HR" dirty="0" smtClean="0"/>
              <a:t>)</a:t>
            </a:r>
            <a:endParaRPr lang="hr-HR" dirty="0"/>
          </a:p>
          <a:p>
            <a:endParaRPr lang="hr-HR" dirty="0" smtClean="0"/>
          </a:p>
          <a:p>
            <a:pPr marL="0" lvl="0" indent="0" algn="r">
              <a:buNone/>
            </a:pPr>
            <a:r>
              <a:rPr lang="hr-HR" sz="2400" i="1" dirty="0"/>
              <a:t>Sapone A, Bai JC, Ciacci C, et al.  Spectrum of gluten-related disorders: consensus on new nomenclature and classification. BMC Medicine. 2012;10:1-13</a:t>
            </a:r>
          </a:p>
          <a:p>
            <a:endParaRPr lang="hr-HR" dirty="0"/>
          </a:p>
        </p:txBody>
      </p:sp>
      <p:pic>
        <p:nvPicPr>
          <p:cNvPr id="4" name="Picture 5" descr="bl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962657"/>
              </p:ext>
            </p:extLst>
          </p:nvPr>
        </p:nvGraphicFramePr>
        <p:xfrm>
          <a:off x="179512" y="476672"/>
          <a:ext cx="8586663" cy="561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hr-HR" i="1" dirty="0"/>
              <a:t>Sapone A, Bai JC, Ciacci C, et al.  Spectrum of gluten-related disorders: consensus on new nomenclature and classification. BMC Medicine. 2012;10:1-13</a:t>
            </a:r>
          </a:p>
        </p:txBody>
      </p:sp>
      <p:sp>
        <p:nvSpPr>
          <p:cNvPr id="4" name="Oval 3"/>
          <p:cNvSpPr/>
          <p:nvPr/>
        </p:nvSpPr>
        <p:spPr>
          <a:xfrm>
            <a:off x="1600200" y="2895600"/>
            <a:ext cx="2160240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5" descr="blu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88913"/>
            <a:ext cx="649287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700" y="22838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Konsenzus 2012. godine: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2612</TotalTime>
  <Words>1646</Words>
  <Application>Microsoft Office PowerPoint</Application>
  <PresentationFormat>On-screen Show (4:3)</PresentationFormat>
  <Paragraphs>350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Tahoma</vt:lpstr>
      <vt:lpstr>Times New Roman</vt:lpstr>
      <vt:lpstr>Tw Cen MT</vt:lpstr>
      <vt:lpstr>Wingdings</vt:lpstr>
      <vt:lpstr>Wingdings 2</vt:lpstr>
      <vt:lpstr>Median</vt:lpstr>
      <vt:lpstr>PowerPoint Presentation</vt:lpstr>
      <vt:lpstr>PowerPoint Presentation</vt:lpstr>
      <vt:lpstr>Gluten</vt:lpstr>
      <vt:lpstr>Filogenetika žitarica</vt:lpstr>
      <vt:lpstr>Povijest</vt:lpstr>
      <vt:lpstr>Povijest</vt:lpstr>
      <vt:lpstr>Povijest</vt:lpstr>
      <vt:lpstr>Poremećaji izazvani glutenom</vt:lpstr>
      <vt:lpstr>PowerPoint Presentation</vt:lpstr>
      <vt:lpstr>Celijakija - definicija</vt:lpstr>
      <vt:lpstr> Celijakija - klinička slika </vt:lpstr>
      <vt:lpstr>Celijakija - etiologija</vt:lpstr>
      <vt:lpstr>Uredan  nalaz</vt:lpstr>
      <vt:lpstr>PowerPoint Presentation</vt:lpstr>
      <vt:lpstr>Celijakija - liječenje</vt:lpstr>
      <vt:lpstr>Bezglutenska prehrana</vt:lpstr>
      <vt:lpstr>Bezglutenska prehrana</vt:lpstr>
      <vt:lpstr>Bezglutenska prehrana</vt:lpstr>
      <vt:lpstr>Bezglutenska prehrana</vt:lpstr>
      <vt:lpstr>Celijakija - komplikacije</vt:lpstr>
      <vt:lpstr>Dermatitis herpetiformis</vt:lpstr>
      <vt:lpstr>Glutenska ataksija</vt:lpstr>
      <vt:lpstr>PowerPoint Presentation</vt:lpstr>
      <vt:lpstr>Alergija na pšenicu</vt:lpstr>
      <vt:lpstr>Alergija na pšenicu </vt:lpstr>
      <vt:lpstr>PowerPoint Presentation</vt:lpstr>
      <vt:lpstr>Preosjetljivost na gluten</vt:lpstr>
      <vt:lpstr>Preosjetljivost na gluten</vt:lpstr>
      <vt:lpstr>PowerPoint Presentation</vt:lpstr>
      <vt:lpstr>PowerPoint Presentation</vt:lpstr>
      <vt:lpstr>Bezglutenska prehrana</vt:lpstr>
      <vt:lpstr>Bezglutenska prehrana - učestalost</vt:lpstr>
      <vt:lpstr>Gluten – da ili ne?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Ulcerative colitis – case presentation</dc:title>
  <dc:creator>Zrinjka</dc:creator>
  <cp:lastModifiedBy>Zrinjka</cp:lastModifiedBy>
  <cp:revision>75</cp:revision>
  <dcterms:created xsi:type="dcterms:W3CDTF">2014-03-08T16:54:41Z</dcterms:created>
  <dcterms:modified xsi:type="dcterms:W3CDTF">2017-06-26T22:31:17Z</dcterms:modified>
</cp:coreProperties>
</file>